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6" roundtripDataSignature="AMtx7mhZxcey0ClxydDsvAT+3XdSNRDXr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6"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nl-NL"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7" name="Google Shape;26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251ec1c21c9_0_4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9" name="Google Shape;349;g251ec1c21c9_0_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2558ea4c7a0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2558ea4c7a0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9" name="Google Shape;359;g2558ea4c7a0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nl-NL"/>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4" name="Google Shape;27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251ec1c21c9_0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3" name="Google Shape;283;g251ec1c21c9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2" name="Google Shape;29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1" name="Google Shape;30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251ec1c21c9_0_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1" name="Google Shape;311;g251ec1c21c9_0_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251ec1c21c9_0_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0" name="Google Shape;320;g251ec1c21c9_0_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251ec1c21c9_0_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0" name="Google Shape;330;g251ec1c21c9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251ec1c21c9_0_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9" name="Google Shape;339;g251ec1c21c9_0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go animatie">
  <p:cSld name="Logo animatie">
    <p:spTree>
      <p:nvGrpSpPr>
        <p:cNvPr id="37" name="Shape 37"/>
        <p:cNvGrpSpPr/>
        <p:nvPr/>
      </p:nvGrpSpPr>
      <p:grpSpPr>
        <a:xfrm>
          <a:off x="0" y="0"/>
          <a:ext cx="0" cy="0"/>
          <a:chOff x="0" y="0"/>
          <a:chExt cx="0" cy="0"/>
        </a:xfrm>
      </p:grpSpPr>
      <p:pic>
        <p:nvPicPr>
          <p:cNvPr descr="Afbeelding met wit&#10;&#10;Automatisch gegenereerde beschrijving" id="38" name="Google Shape;38;p7"/>
          <p:cNvPicPr preferRelativeResize="0"/>
          <p:nvPr/>
        </p:nvPicPr>
        <p:blipFill rotWithShape="1">
          <a:blip r:embed="rId2">
            <a:alphaModFix/>
          </a:blip>
          <a:srcRect b="0" l="6" r="6" t="0"/>
          <a:stretch/>
        </p:blipFill>
        <p:spPr>
          <a:xfrm>
            <a:off x="0" y="0"/>
            <a:ext cx="12192001" cy="6858000"/>
          </a:xfrm>
          <a:prstGeom prst="rect">
            <a:avLst/>
          </a:prstGeom>
          <a:noFill/>
          <a:ln>
            <a:noFill/>
          </a:ln>
        </p:spPr>
      </p:pic>
      <p:sp>
        <p:nvSpPr>
          <p:cNvPr id="39" name="Google Shape;39;p7"/>
          <p:cNvSpPr/>
          <p:nvPr/>
        </p:nvSpPr>
        <p:spPr>
          <a:xfrm>
            <a:off x="3810753" y="2529803"/>
            <a:ext cx="454484" cy="785167"/>
          </a:xfrm>
          <a:custGeom>
            <a:rect b="b" l="l" r="r" t="t"/>
            <a:pathLst>
              <a:path extrusionOk="0" h="785167" w="454484">
                <a:moveTo>
                  <a:pt x="373036" y="574215"/>
                </a:moveTo>
                <a:lnTo>
                  <a:pt x="403987" y="656478"/>
                </a:lnTo>
                <a:cubicBezTo>
                  <a:pt x="419462" y="700461"/>
                  <a:pt x="436566" y="729783"/>
                  <a:pt x="454485" y="742814"/>
                </a:cubicBezTo>
                <a:cubicBezTo>
                  <a:pt x="430050" y="771321"/>
                  <a:pt x="399100" y="785168"/>
                  <a:pt x="361633" y="785168"/>
                </a:cubicBezTo>
                <a:cubicBezTo>
                  <a:pt x="340456" y="785168"/>
                  <a:pt x="324981" y="780281"/>
                  <a:pt x="314393" y="769692"/>
                </a:cubicBezTo>
                <a:cubicBezTo>
                  <a:pt x="303804" y="759918"/>
                  <a:pt x="294031" y="742000"/>
                  <a:pt x="285071" y="717565"/>
                </a:cubicBezTo>
                <a:lnTo>
                  <a:pt x="249234" y="620641"/>
                </a:lnTo>
                <a:cubicBezTo>
                  <a:pt x="240274" y="597021"/>
                  <a:pt x="229686" y="580731"/>
                  <a:pt x="219098" y="572586"/>
                </a:cubicBezTo>
                <a:cubicBezTo>
                  <a:pt x="208509" y="564441"/>
                  <a:pt x="195477" y="559554"/>
                  <a:pt x="180817" y="559554"/>
                </a:cubicBezTo>
                <a:cubicBezTo>
                  <a:pt x="166156" y="559554"/>
                  <a:pt x="149866" y="560369"/>
                  <a:pt x="133576" y="561998"/>
                </a:cubicBezTo>
                <a:lnTo>
                  <a:pt x="133576" y="730597"/>
                </a:lnTo>
                <a:cubicBezTo>
                  <a:pt x="112400" y="733855"/>
                  <a:pt x="90408" y="735484"/>
                  <a:pt x="66788" y="735484"/>
                </a:cubicBezTo>
                <a:cubicBezTo>
                  <a:pt x="43168" y="735484"/>
                  <a:pt x="21177" y="733855"/>
                  <a:pt x="0" y="730597"/>
                </a:cubicBezTo>
                <a:lnTo>
                  <a:pt x="0" y="7330"/>
                </a:lnTo>
                <a:lnTo>
                  <a:pt x="6516" y="0"/>
                </a:lnTo>
                <a:lnTo>
                  <a:pt x="60272" y="0"/>
                </a:lnTo>
                <a:cubicBezTo>
                  <a:pt x="87965" y="0"/>
                  <a:pt x="106698" y="6516"/>
                  <a:pt x="118101" y="19548"/>
                </a:cubicBezTo>
                <a:cubicBezTo>
                  <a:pt x="128689" y="32580"/>
                  <a:pt x="134391" y="54571"/>
                  <a:pt x="134391" y="85521"/>
                </a:cubicBezTo>
                <a:lnTo>
                  <a:pt x="134391" y="445526"/>
                </a:lnTo>
                <a:lnTo>
                  <a:pt x="160454" y="444711"/>
                </a:lnTo>
                <a:cubicBezTo>
                  <a:pt x="172672" y="444711"/>
                  <a:pt x="181631" y="439010"/>
                  <a:pt x="188147" y="427607"/>
                </a:cubicBezTo>
                <a:lnTo>
                  <a:pt x="261451" y="302176"/>
                </a:lnTo>
                <a:cubicBezTo>
                  <a:pt x="280184" y="267152"/>
                  <a:pt x="307877" y="249234"/>
                  <a:pt x="343715" y="249234"/>
                </a:cubicBezTo>
                <a:cubicBezTo>
                  <a:pt x="360819" y="249234"/>
                  <a:pt x="386068" y="250048"/>
                  <a:pt x="419462" y="251677"/>
                </a:cubicBezTo>
                <a:lnTo>
                  <a:pt x="425978" y="259822"/>
                </a:lnTo>
                <a:lnTo>
                  <a:pt x="327425" y="429236"/>
                </a:lnTo>
                <a:cubicBezTo>
                  <a:pt x="316022" y="451227"/>
                  <a:pt x="301361" y="468331"/>
                  <a:pt x="283442" y="481363"/>
                </a:cubicBezTo>
                <a:cubicBezTo>
                  <a:pt x="324167" y="495209"/>
                  <a:pt x="355117" y="526160"/>
                  <a:pt x="373036" y="574215"/>
                </a:cubicBezTo>
                <a:close/>
              </a:path>
            </a:pathLst>
          </a:custGeom>
          <a:solidFill>
            <a:srgbClr val="D0383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0" name="Google Shape;40;p7"/>
          <p:cNvSpPr/>
          <p:nvPr/>
        </p:nvSpPr>
        <p:spPr>
          <a:xfrm>
            <a:off x="4298632" y="2768449"/>
            <a:ext cx="444711" cy="553852"/>
          </a:xfrm>
          <a:custGeom>
            <a:rect b="b" l="l" r="r" t="t"/>
            <a:pathLst>
              <a:path extrusionOk="0" h="553852" w="444711">
                <a:moveTo>
                  <a:pt x="431679" y="321723"/>
                </a:moveTo>
                <a:lnTo>
                  <a:pt x="140092" y="321723"/>
                </a:lnTo>
                <a:cubicBezTo>
                  <a:pt x="142536" y="360819"/>
                  <a:pt x="151495" y="390955"/>
                  <a:pt x="166970" y="412946"/>
                </a:cubicBezTo>
                <a:cubicBezTo>
                  <a:pt x="182446" y="434937"/>
                  <a:pt x="210138" y="446340"/>
                  <a:pt x="250048" y="446340"/>
                </a:cubicBezTo>
                <a:cubicBezTo>
                  <a:pt x="290773" y="446340"/>
                  <a:pt x="338013" y="434123"/>
                  <a:pt x="390955" y="410503"/>
                </a:cubicBezTo>
                <a:cubicBezTo>
                  <a:pt x="411317" y="431679"/>
                  <a:pt x="424349" y="459372"/>
                  <a:pt x="430050" y="493581"/>
                </a:cubicBezTo>
                <a:cubicBezTo>
                  <a:pt x="373851" y="533491"/>
                  <a:pt x="306248" y="553853"/>
                  <a:pt x="227242" y="553853"/>
                </a:cubicBezTo>
                <a:cubicBezTo>
                  <a:pt x="152309" y="553853"/>
                  <a:pt x="96110" y="531047"/>
                  <a:pt x="57829" y="484621"/>
                </a:cubicBezTo>
                <a:cubicBezTo>
                  <a:pt x="19548" y="438195"/>
                  <a:pt x="0" y="369778"/>
                  <a:pt x="0" y="279370"/>
                </a:cubicBezTo>
                <a:cubicBezTo>
                  <a:pt x="0" y="237016"/>
                  <a:pt x="4887" y="198735"/>
                  <a:pt x="14661" y="164527"/>
                </a:cubicBezTo>
                <a:cubicBezTo>
                  <a:pt x="24435" y="130318"/>
                  <a:pt x="39096" y="100997"/>
                  <a:pt x="57829" y="76562"/>
                </a:cubicBezTo>
                <a:cubicBezTo>
                  <a:pt x="76562" y="52127"/>
                  <a:pt x="100182" y="33394"/>
                  <a:pt x="127875" y="20362"/>
                </a:cubicBezTo>
                <a:cubicBezTo>
                  <a:pt x="155568" y="7330"/>
                  <a:pt x="186518" y="0"/>
                  <a:pt x="221541" y="0"/>
                </a:cubicBezTo>
                <a:cubicBezTo>
                  <a:pt x="257379" y="0"/>
                  <a:pt x="289144" y="5702"/>
                  <a:pt x="316836" y="16290"/>
                </a:cubicBezTo>
                <a:cubicBezTo>
                  <a:pt x="344529" y="26878"/>
                  <a:pt x="367335" y="42354"/>
                  <a:pt x="386882" y="62716"/>
                </a:cubicBezTo>
                <a:cubicBezTo>
                  <a:pt x="405616" y="83078"/>
                  <a:pt x="420277" y="106698"/>
                  <a:pt x="430050" y="134391"/>
                </a:cubicBezTo>
                <a:cubicBezTo>
                  <a:pt x="439824" y="162083"/>
                  <a:pt x="444711" y="191405"/>
                  <a:pt x="444711" y="223985"/>
                </a:cubicBezTo>
                <a:cubicBezTo>
                  <a:pt x="444711" y="241903"/>
                  <a:pt x="443897" y="258193"/>
                  <a:pt x="441453" y="274483"/>
                </a:cubicBezTo>
                <a:cubicBezTo>
                  <a:pt x="438195" y="290773"/>
                  <a:pt x="434937" y="306248"/>
                  <a:pt x="431679" y="321723"/>
                </a:cubicBezTo>
                <a:close/>
                <a:moveTo>
                  <a:pt x="228057" y="100182"/>
                </a:moveTo>
                <a:cubicBezTo>
                  <a:pt x="173486" y="100182"/>
                  <a:pt x="143350" y="141721"/>
                  <a:pt x="139278" y="224799"/>
                </a:cubicBezTo>
                <a:lnTo>
                  <a:pt x="314393" y="224799"/>
                </a:lnTo>
                <a:lnTo>
                  <a:pt x="314393" y="211767"/>
                </a:lnTo>
                <a:cubicBezTo>
                  <a:pt x="314393" y="177559"/>
                  <a:pt x="307062" y="150681"/>
                  <a:pt x="293216" y="130318"/>
                </a:cubicBezTo>
                <a:cubicBezTo>
                  <a:pt x="279370" y="109956"/>
                  <a:pt x="257379" y="100182"/>
                  <a:pt x="228057" y="100182"/>
                </a:cubicBezTo>
                <a:close/>
              </a:path>
            </a:pathLst>
          </a:custGeom>
          <a:solidFill>
            <a:srgbClr val="D0383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1" name="Google Shape;41;p7"/>
          <p:cNvSpPr/>
          <p:nvPr/>
        </p:nvSpPr>
        <p:spPr>
          <a:xfrm>
            <a:off x="4827236" y="2775779"/>
            <a:ext cx="359189" cy="537562"/>
          </a:xfrm>
          <a:custGeom>
            <a:rect b="b" l="l" r="r" t="t"/>
            <a:pathLst>
              <a:path extrusionOk="0" h="537562" w="359189">
                <a:moveTo>
                  <a:pt x="0" y="71675"/>
                </a:moveTo>
                <a:cubicBezTo>
                  <a:pt x="2443" y="58643"/>
                  <a:pt x="8959" y="45611"/>
                  <a:pt x="17104" y="31765"/>
                </a:cubicBezTo>
                <a:cubicBezTo>
                  <a:pt x="26064" y="17919"/>
                  <a:pt x="35023" y="7331"/>
                  <a:pt x="43982" y="0"/>
                </a:cubicBezTo>
                <a:cubicBezTo>
                  <a:pt x="100997" y="7331"/>
                  <a:pt x="140092" y="39096"/>
                  <a:pt x="161269" y="95295"/>
                </a:cubicBezTo>
                <a:cubicBezTo>
                  <a:pt x="188147" y="32580"/>
                  <a:pt x="232944" y="1629"/>
                  <a:pt x="295660" y="1629"/>
                </a:cubicBezTo>
                <a:cubicBezTo>
                  <a:pt x="319280" y="1629"/>
                  <a:pt x="339642" y="4072"/>
                  <a:pt x="359190" y="8959"/>
                </a:cubicBezTo>
                <a:cubicBezTo>
                  <a:pt x="359190" y="58643"/>
                  <a:pt x="347787" y="100997"/>
                  <a:pt x="324981" y="137649"/>
                </a:cubicBezTo>
                <a:cubicBezTo>
                  <a:pt x="314393" y="134391"/>
                  <a:pt x="298103" y="131947"/>
                  <a:pt x="276112" y="130318"/>
                </a:cubicBezTo>
                <a:cubicBezTo>
                  <a:pt x="235387" y="130318"/>
                  <a:pt x="201993" y="152310"/>
                  <a:pt x="176744" y="195477"/>
                </a:cubicBezTo>
                <a:lnTo>
                  <a:pt x="176744" y="532676"/>
                </a:lnTo>
                <a:cubicBezTo>
                  <a:pt x="155568" y="535934"/>
                  <a:pt x="132762" y="537563"/>
                  <a:pt x="108327" y="537563"/>
                </a:cubicBezTo>
                <a:cubicBezTo>
                  <a:pt x="83892" y="537563"/>
                  <a:pt x="60272" y="535934"/>
                  <a:pt x="38281" y="532676"/>
                </a:cubicBezTo>
                <a:lnTo>
                  <a:pt x="38281" y="180817"/>
                </a:lnTo>
                <a:cubicBezTo>
                  <a:pt x="39096" y="130318"/>
                  <a:pt x="26064" y="93666"/>
                  <a:pt x="0" y="71675"/>
                </a:cubicBezTo>
                <a:close/>
              </a:path>
            </a:pathLst>
          </a:custGeom>
          <a:solidFill>
            <a:srgbClr val="D0383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2" name="Google Shape;42;p7"/>
          <p:cNvSpPr/>
          <p:nvPr/>
        </p:nvSpPr>
        <p:spPr>
          <a:xfrm>
            <a:off x="5264617" y="2529803"/>
            <a:ext cx="454484" cy="785167"/>
          </a:xfrm>
          <a:custGeom>
            <a:rect b="b" l="l" r="r" t="t"/>
            <a:pathLst>
              <a:path extrusionOk="0" h="785167" w="454484">
                <a:moveTo>
                  <a:pt x="373036" y="574215"/>
                </a:moveTo>
                <a:lnTo>
                  <a:pt x="403987" y="656478"/>
                </a:lnTo>
                <a:cubicBezTo>
                  <a:pt x="419462" y="700461"/>
                  <a:pt x="436566" y="729783"/>
                  <a:pt x="454485" y="742814"/>
                </a:cubicBezTo>
                <a:cubicBezTo>
                  <a:pt x="430050" y="771321"/>
                  <a:pt x="399100" y="785168"/>
                  <a:pt x="361633" y="785168"/>
                </a:cubicBezTo>
                <a:cubicBezTo>
                  <a:pt x="340456" y="785168"/>
                  <a:pt x="324981" y="780281"/>
                  <a:pt x="314393" y="769692"/>
                </a:cubicBezTo>
                <a:cubicBezTo>
                  <a:pt x="303804" y="759918"/>
                  <a:pt x="294031" y="742000"/>
                  <a:pt x="285071" y="717565"/>
                </a:cubicBezTo>
                <a:lnTo>
                  <a:pt x="249234" y="620641"/>
                </a:lnTo>
                <a:cubicBezTo>
                  <a:pt x="240274" y="597021"/>
                  <a:pt x="229686" y="580731"/>
                  <a:pt x="219098" y="572586"/>
                </a:cubicBezTo>
                <a:cubicBezTo>
                  <a:pt x="208509" y="564441"/>
                  <a:pt x="195477" y="559554"/>
                  <a:pt x="180816" y="559554"/>
                </a:cubicBezTo>
                <a:cubicBezTo>
                  <a:pt x="166156" y="559554"/>
                  <a:pt x="149866" y="560369"/>
                  <a:pt x="133576" y="561998"/>
                </a:cubicBezTo>
                <a:lnTo>
                  <a:pt x="133576" y="777837"/>
                </a:lnTo>
                <a:cubicBezTo>
                  <a:pt x="112399" y="781095"/>
                  <a:pt x="90408" y="782724"/>
                  <a:pt x="66788" y="782724"/>
                </a:cubicBezTo>
                <a:cubicBezTo>
                  <a:pt x="43168" y="782724"/>
                  <a:pt x="21177" y="781095"/>
                  <a:pt x="0" y="777837"/>
                </a:cubicBezTo>
                <a:lnTo>
                  <a:pt x="0" y="7330"/>
                </a:lnTo>
                <a:lnTo>
                  <a:pt x="6516" y="0"/>
                </a:lnTo>
                <a:lnTo>
                  <a:pt x="60272" y="0"/>
                </a:lnTo>
                <a:cubicBezTo>
                  <a:pt x="87965" y="0"/>
                  <a:pt x="106698" y="6516"/>
                  <a:pt x="118101" y="19548"/>
                </a:cubicBezTo>
                <a:cubicBezTo>
                  <a:pt x="128689" y="32580"/>
                  <a:pt x="134391" y="54571"/>
                  <a:pt x="134391" y="85521"/>
                </a:cubicBezTo>
                <a:lnTo>
                  <a:pt x="134391" y="445526"/>
                </a:lnTo>
                <a:lnTo>
                  <a:pt x="160454" y="444711"/>
                </a:lnTo>
                <a:cubicBezTo>
                  <a:pt x="172672" y="444711"/>
                  <a:pt x="181631" y="439010"/>
                  <a:pt x="188147" y="427607"/>
                </a:cubicBezTo>
                <a:lnTo>
                  <a:pt x="261451" y="302176"/>
                </a:lnTo>
                <a:cubicBezTo>
                  <a:pt x="280184" y="267152"/>
                  <a:pt x="307877" y="249234"/>
                  <a:pt x="343714" y="249234"/>
                </a:cubicBezTo>
                <a:cubicBezTo>
                  <a:pt x="360819" y="249234"/>
                  <a:pt x="386068" y="250048"/>
                  <a:pt x="419462" y="251677"/>
                </a:cubicBezTo>
                <a:lnTo>
                  <a:pt x="425978" y="259822"/>
                </a:lnTo>
                <a:lnTo>
                  <a:pt x="327425" y="429236"/>
                </a:lnTo>
                <a:cubicBezTo>
                  <a:pt x="316022" y="451227"/>
                  <a:pt x="301361" y="468331"/>
                  <a:pt x="283442" y="481363"/>
                </a:cubicBezTo>
                <a:cubicBezTo>
                  <a:pt x="324167" y="495209"/>
                  <a:pt x="355117" y="526160"/>
                  <a:pt x="373036" y="574215"/>
                </a:cubicBezTo>
                <a:close/>
              </a:path>
            </a:pathLst>
          </a:custGeom>
          <a:solidFill>
            <a:srgbClr val="D0383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3" name="Google Shape;43;p7"/>
          <p:cNvSpPr/>
          <p:nvPr/>
        </p:nvSpPr>
        <p:spPr>
          <a:xfrm>
            <a:off x="3808310" y="3322301"/>
            <a:ext cx="136834" cy="138463"/>
          </a:xfrm>
          <a:custGeom>
            <a:rect b="b" l="l" r="r" t="t"/>
            <a:pathLst>
              <a:path extrusionOk="0" h="138463" w="136834">
                <a:moveTo>
                  <a:pt x="9774" y="13846"/>
                </a:moveTo>
                <a:cubicBezTo>
                  <a:pt x="23620" y="4887"/>
                  <a:pt x="43982" y="0"/>
                  <a:pt x="70046" y="0"/>
                </a:cubicBezTo>
                <a:cubicBezTo>
                  <a:pt x="85521" y="0"/>
                  <a:pt x="97739" y="1629"/>
                  <a:pt x="106698" y="4072"/>
                </a:cubicBezTo>
                <a:cubicBezTo>
                  <a:pt x="116472" y="6516"/>
                  <a:pt x="122988" y="10589"/>
                  <a:pt x="127060" y="13846"/>
                </a:cubicBezTo>
                <a:cubicBezTo>
                  <a:pt x="131133" y="17919"/>
                  <a:pt x="134391" y="25249"/>
                  <a:pt x="135205" y="35837"/>
                </a:cubicBezTo>
                <a:cubicBezTo>
                  <a:pt x="136020" y="46426"/>
                  <a:pt x="136834" y="57014"/>
                  <a:pt x="136834" y="68417"/>
                </a:cubicBezTo>
                <a:cubicBezTo>
                  <a:pt x="135205" y="104255"/>
                  <a:pt x="131133" y="123802"/>
                  <a:pt x="125431" y="127875"/>
                </a:cubicBezTo>
                <a:cubicBezTo>
                  <a:pt x="119730" y="131133"/>
                  <a:pt x="100997" y="135205"/>
                  <a:pt x="68417" y="138463"/>
                </a:cubicBezTo>
                <a:cubicBezTo>
                  <a:pt x="34209" y="136834"/>
                  <a:pt x="14661" y="131947"/>
                  <a:pt x="8959" y="122988"/>
                </a:cubicBezTo>
                <a:cubicBezTo>
                  <a:pt x="3258" y="114029"/>
                  <a:pt x="0" y="96110"/>
                  <a:pt x="0" y="69232"/>
                </a:cubicBezTo>
                <a:cubicBezTo>
                  <a:pt x="814" y="48869"/>
                  <a:pt x="4072" y="30136"/>
                  <a:pt x="9774" y="13846"/>
                </a:cubicBezTo>
                <a:close/>
              </a:path>
            </a:pathLst>
          </a:custGeom>
          <a:solidFill>
            <a:srgbClr val="D0383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4" name="Google Shape;44;p7"/>
          <p:cNvSpPr/>
          <p:nvPr/>
        </p:nvSpPr>
        <p:spPr>
          <a:xfrm>
            <a:off x="4043697" y="3461579"/>
            <a:ext cx="456928" cy="540820"/>
          </a:xfrm>
          <a:custGeom>
            <a:rect b="b" l="l" r="r" t="t"/>
            <a:pathLst>
              <a:path extrusionOk="0" h="540820" w="456928">
                <a:moveTo>
                  <a:pt x="434937" y="180817"/>
                </a:moveTo>
                <a:lnTo>
                  <a:pt x="434937" y="411317"/>
                </a:lnTo>
                <a:cubicBezTo>
                  <a:pt x="434937" y="456114"/>
                  <a:pt x="442268" y="489508"/>
                  <a:pt x="456929" y="511499"/>
                </a:cubicBezTo>
                <a:cubicBezTo>
                  <a:pt x="434123" y="531047"/>
                  <a:pt x="407245" y="540821"/>
                  <a:pt x="375480" y="540821"/>
                </a:cubicBezTo>
                <a:cubicBezTo>
                  <a:pt x="345344" y="540821"/>
                  <a:pt x="324167" y="534305"/>
                  <a:pt x="312764" y="520459"/>
                </a:cubicBezTo>
                <a:cubicBezTo>
                  <a:pt x="301361" y="506612"/>
                  <a:pt x="295660" y="485436"/>
                  <a:pt x="295660" y="455299"/>
                </a:cubicBezTo>
                <a:lnTo>
                  <a:pt x="295660" y="209324"/>
                </a:lnTo>
                <a:cubicBezTo>
                  <a:pt x="295660" y="177559"/>
                  <a:pt x="291587" y="155568"/>
                  <a:pt x="284257" y="142536"/>
                </a:cubicBezTo>
                <a:cubicBezTo>
                  <a:pt x="276112" y="129504"/>
                  <a:pt x="262266" y="123802"/>
                  <a:pt x="241089" y="123802"/>
                </a:cubicBezTo>
                <a:cubicBezTo>
                  <a:pt x="203622" y="123802"/>
                  <a:pt x="168599" y="140907"/>
                  <a:pt x="136834" y="174301"/>
                </a:cubicBezTo>
                <a:lnTo>
                  <a:pt x="136834" y="533491"/>
                </a:lnTo>
                <a:cubicBezTo>
                  <a:pt x="126246" y="535934"/>
                  <a:pt x="114843" y="536748"/>
                  <a:pt x="103440" y="537563"/>
                </a:cubicBezTo>
                <a:cubicBezTo>
                  <a:pt x="92037" y="538378"/>
                  <a:pt x="79820" y="538378"/>
                  <a:pt x="68417" y="538378"/>
                </a:cubicBezTo>
                <a:cubicBezTo>
                  <a:pt x="56200" y="538378"/>
                  <a:pt x="44797" y="538378"/>
                  <a:pt x="33394" y="537563"/>
                </a:cubicBezTo>
                <a:cubicBezTo>
                  <a:pt x="21991" y="536748"/>
                  <a:pt x="10588" y="535120"/>
                  <a:pt x="0" y="533491"/>
                </a:cubicBezTo>
                <a:lnTo>
                  <a:pt x="0" y="10588"/>
                </a:lnTo>
                <a:lnTo>
                  <a:pt x="6516" y="3258"/>
                </a:lnTo>
                <a:lnTo>
                  <a:pt x="59458" y="3258"/>
                </a:lnTo>
                <a:cubicBezTo>
                  <a:pt x="98553" y="3258"/>
                  <a:pt x="123802" y="24435"/>
                  <a:pt x="133576" y="66788"/>
                </a:cubicBezTo>
                <a:cubicBezTo>
                  <a:pt x="184889" y="22806"/>
                  <a:pt x="236202" y="0"/>
                  <a:pt x="286700" y="0"/>
                </a:cubicBezTo>
                <a:cubicBezTo>
                  <a:pt x="337199" y="0"/>
                  <a:pt x="374665" y="16290"/>
                  <a:pt x="399100" y="48869"/>
                </a:cubicBezTo>
                <a:cubicBezTo>
                  <a:pt x="422720" y="81449"/>
                  <a:pt x="434937" y="125431"/>
                  <a:pt x="434937" y="180817"/>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5" name="Google Shape;45;p7"/>
          <p:cNvSpPr/>
          <p:nvPr/>
        </p:nvSpPr>
        <p:spPr>
          <a:xfrm>
            <a:off x="4741714" y="3460765"/>
            <a:ext cx="461815" cy="548965"/>
          </a:xfrm>
          <a:custGeom>
            <a:rect b="b" l="l" r="r" t="t"/>
            <a:pathLst>
              <a:path extrusionOk="0" h="548965" w="461815">
                <a:moveTo>
                  <a:pt x="461816" y="471589"/>
                </a:moveTo>
                <a:cubicBezTo>
                  <a:pt x="458558" y="483807"/>
                  <a:pt x="452042" y="497653"/>
                  <a:pt x="443082" y="511499"/>
                </a:cubicBezTo>
                <a:cubicBezTo>
                  <a:pt x="434123" y="525346"/>
                  <a:pt x="424349" y="535934"/>
                  <a:pt x="415390" y="543265"/>
                </a:cubicBezTo>
                <a:cubicBezTo>
                  <a:pt x="369778" y="537563"/>
                  <a:pt x="336384" y="518015"/>
                  <a:pt x="315207" y="482992"/>
                </a:cubicBezTo>
                <a:cubicBezTo>
                  <a:pt x="269596" y="526975"/>
                  <a:pt x="219098" y="548966"/>
                  <a:pt x="165341" y="548966"/>
                </a:cubicBezTo>
                <a:cubicBezTo>
                  <a:pt x="137649" y="548966"/>
                  <a:pt x="114028" y="544893"/>
                  <a:pt x="92852" y="535934"/>
                </a:cubicBezTo>
                <a:cubicBezTo>
                  <a:pt x="71675" y="526975"/>
                  <a:pt x="54571" y="515572"/>
                  <a:pt x="40724" y="500911"/>
                </a:cubicBezTo>
                <a:cubicBezTo>
                  <a:pt x="26878" y="486250"/>
                  <a:pt x="17104" y="469146"/>
                  <a:pt x="9774" y="450413"/>
                </a:cubicBezTo>
                <a:cubicBezTo>
                  <a:pt x="3258" y="431679"/>
                  <a:pt x="0" y="412132"/>
                  <a:pt x="0" y="391769"/>
                </a:cubicBezTo>
                <a:cubicBezTo>
                  <a:pt x="0" y="362448"/>
                  <a:pt x="4887" y="336384"/>
                  <a:pt x="15475" y="314393"/>
                </a:cubicBezTo>
                <a:cubicBezTo>
                  <a:pt x="26064" y="292402"/>
                  <a:pt x="39910" y="273668"/>
                  <a:pt x="58643" y="259008"/>
                </a:cubicBezTo>
                <a:cubicBezTo>
                  <a:pt x="77376" y="244347"/>
                  <a:pt x="99368" y="232944"/>
                  <a:pt x="123802" y="225614"/>
                </a:cubicBezTo>
                <a:cubicBezTo>
                  <a:pt x="149052" y="218283"/>
                  <a:pt x="175930" y="214211"/>
                  <a:pt x="206066" y="214211"/>
                </a:cubicBezTo>
                <a:cubicBezTo>
                  <a:pt x="244347" y="214211"/>
                  <a:pt x="273668" y="215025"/>
                  <a:pt x="294845" y="217469"/>
                </a:cubicBezTo>
                <a:lnTo>
                  <a:pt x="294845" y="188147"/>
                </a:lnTo>
                <a:cubicBezTo>
                  <a:pt x="294845" y="135205"/>
                  <a:pt x="268781" y="108327"/>
                  <a:pt x="216654" y="108327"/>
                </a:cubicBezTo>
                <a:cubicBezTo>
                  <a:pt x="181631" y="108327"/>
                  <a:pt x="127875" y="120545"/>
                  <a:pt x="56200" y="144979"/>
                </a:cubicBezTo>
                <a:cubicBezTo>
                  <a:pt x="36652" y="122988"/>
                  <a:pt x="24435" y="90408"/>
                  <a:pt x="20362" y="47241"/>
                </a:cubicBezTo>
                <a:cubicBezTo>
                  <a:pt x="95295" y="15475"/>
                  <a:pt x="171857" y="0"/>
                  <a:pt x="251677" y="0"/>
                </a:cubicBezTo>
                <a:cubicBezTo>
                  <a:pt x="304619" y="0"/>
                  <a:pt x="347787" y="14661"/>
                  <a:pt x="381995" y="43982"/>
                </a:cubicBezTo>
                <a:cubicBezTo>
                  <a:pt x="416204" y="73304"/>
                  <a:pt x="432494" y="118101"/>
                  <a:pt x="432494" y="177559"/>
                </a:cubicBezTo>
                <a:lnTo>
                  <a:pt x="432494" y="393399"/>
                </a:lnTo>
                <a:cubicBezTo>
                  <a:pt x="432494" y="430865"/>
                  <a:pt x="442268" y="456114"/>
                  <a:pt x="461816" y="471589"/>
                </a:cubicBezTo>
                <a:close/>
                <a:moveTo>
                  <a:pt x="195477" y="444711"/>
                </a:moveTo>
                <a:cubicBezTo>
                  <a:pt x="230501" y="444711"/>
                  <a:pt x="263894" y="429236"/>
                  <a:pt x="294845" y="398285"/>
                </a:cubicBezTo>
                <a:lnTo>
                  <a:pt x="294845" y="307063"/>
                </a:lnTo>
                <a:cubicBezTo>
                  <a:pt x="283442" y="306248"/>
                  <a:pt x="272854" y="305434"/>
                  <a:pt x="262266" y="304619"/>
                </a:cubicBezTo>
                <a:cubicBezTo>
                  <a:pt x="251677" y="303805"/>
                  <a:pt x="241089" y="303805"/>
                  <a:pt x="231315" y="303805"/>
                </a:cubicBezTo>
                <a:cubicBezTo>
                  <a:pt x="200364" y="303805"/>
                  <a:pt x="176744" y="309506"/>
                  <a:pt x="160454" y="320909"/>
                </a:cubicBezTo>
                <a:cubicBezTo>
                  <a:pt x="144165" y="332312"/>
                  <a:pt x="136020" y="351859"/>
                  <a:pt x="136020" y="377923"/>
                </a:cubicBezTo>
                <a:cubicBezTo>
                  <a:pt x="136020" y="399100"/>
                  <a:pt x="140907" y="415390"/>
                  <a:pt x="151495" y="426792"/>
                </a:cubicBezTo>
                <a:cubicBezTo>
                  <a:pt x="162083" y="438195"/>
                  <a:pt x="177559" y="444711"/>
                  <a:pt x="195477" y="444711"/>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6" name="Google Shape;46;p7"/>
          <p:cNvSpPr/>
          <p:nvPr/>
        </p:nvSpPr>
        <p:spPr>
          <a:xfrm>
            <a:off x="5261359" y="3459950"/>
            <a:ext cx="428421" cy="549780"/>
          </a:xfrm>
          <a:custGeom>
            <a:rect b="b" l="l" r="r" t="t"/>
            <a:pathLst>
              <a:path extrusionOk="0" h="549780" w="428421">
                <a:moveTo>
                  <a:pt x="302175" y="231315"/>
                </a:moveTo>
                <a:cubicBezTo>
                  <a:pt x="302175" y="189776"/>
                  <a:pt x="297289" y="158011"/>
                  <a:pt x="286700" y="136020"/>
                </a:cubicBezTo>
                <a:cubicBezTo>
                  <a:pt x="276926" y="114029"/>
                  <a:pt x="255750" y="103440"/>
                  <a:pt x="225613" y="103440"/>
                </a:cubicBezTo>
                <a:cubicBezTo>
                  <a:pt x="169414" y="103440"/>
                  <a:pt x="141721" y="161269"/>
                  <a:pt x="141721" y="276926"/>
                </a:cubicBezTo>
                <a:cubicBezTo>
                  <a:pt x="141721" y="333941"/>
                  <a:pt x="149866" y="375480"/>
                  <a:pt x="166156" y="401543"/>
                </a:cubicBezTo>
                <a:cubicBezTo>
                  <a:pt x="182446" y="427607"/>
                  <a:pt x="208509" y="440639"/>
                  <a:pt x="244347" y="440639"/>
                </a:cubicBezTo>
                <a:cubicBezTo>
                  <a:pt x="262265" y="440639"/>
                  <a:pt x="281813" y="436566"/>
                  <a:pt x="302990" y="429236"/>
                </a:cubicBezTo>
                <a:cubicBezTo>
                  <a:pt x="324167" y="421906"/>
                  <a:pt x="346158" y="409688"/>
                  <a:pt x="368149" y="392584"/>
                </a:cubicBezTo>
                <a:cubicBezTo>
                  <a:pt x="379552" y="399914"/>
                  <a:pt x="390140" y="411317"/>
                  <a:pt x="401543" y="426793"/>
                </a:cubicBezTo>
                <a:cubicBezTo>
                  <a:pt x="412131" y="442268"/>
                  <a:pt x="419462" y="457743"/>
                  <a:pt x="421905" y="471590"/>
                </a:cubicBezTo>
                <a:cubicBezTo>
                  <a:pt x="398285" y="495210"/>
                  <a:pt x="368964" y="514757"/>
                  <a:pt x="333941" y="528604"/>
                </a:cubicBezTo>
                <a:cubicBezTo>
                  <a:pt x="298917" y="543265"/>
                  <a:pt x="262265" y="549780"/>
                  <a:pt x="224799" y="549780"/>
                </a:cubicBezTo>
                <a:cubicBezTo>
                  <a:pt x="150681" y="549780"/>
                  <a:pt x="94481" y="524531"/>
                  <a:pt x="57014" y="474847"/>
                </a:cubicBezTo>
                <a:cubicBezTo>
                  <a:pt x="18733" y="425164"/>
                  <a:pt x="0" y="355932"/>
                  <a:pt x="0" y="268781"/>
                </a:cubicBezTo>
                <a:cubicBezTo>
                  <a:pt x="0" y="223985"/>
                  <a:pt x="6516" y="184889"/>
                  <a:pt x="18733" y="151495"/>
                </a:cubicBezTo>
                <a:cubicBezTo>
                  <a:pt x="30950" y="118101"/>
                  <a:pt x="48055" y="90408"/>
                  <a:pt x="69232" y="67603"/>
                </a:cubicBezTo>
                <a:cubicBezTo>
                  <a:pt x="90408" y="45611"/>
                  <a:pt x="114843" y="28507"/>
                  <a:pt x="141721" y="17104"/>
                </a:cubicBezTo>
                <a:cubicBezTo>
                  <a:pt x="168599" y="5702"/>
                  <a:pt x="197106" y="0"/>
                  <a:pt x="226428" y="0"/>
                </a:cubicBezTo>
                <a:cubicBezTo>
                  <a:pt x="257378" y="0"/>
                  <a:pt x="285071" y="4072"/>
                  <a:pt x="310320" y="13032"/>
                </a:cubicBezTo>
                <a:cubicBezTo>
                  <a:pt x="335569" y="21991"/>
                  <a:pt x="356746" y="33394"/>
                  <a:pt x="373851" y="48869"/>
                </a:cubicBezTo>
                <a:cubicBezTo>
                  <a:pt x="390955" y="63530"/>
                  <a:pt x="404801" y="81449"/>
                  <a:pt x="413760" y="101811"/>
                </a:cubicBezTo>
                <a:cubicBezTo>
                  <a:pt x="423534" y="122173"/>
                  <a:pt x="428421" y="143350"/>
                  <a:pt x="428421" y="165341"/>
                </a:cubicBezTo>
                <a:cubicBezTo>
                  <a:pt x="428421" y="187333"/>
                  <a:pt x="422720" y="205251"/>
                  <a:pt x="411317" y="217469"/>
                </a:cubicBezTo>
                <a:cubicBezTo>
                  <a:pt x="399914" y="229686"/>
                  <a:pt x="381995" y="236202"/>
                  <a:pt x="359190" y="236202"/>
                </a:cubicBezTo>
                <a:cubicBezTo>
                  <a:pt x="336384" y="237016"/>
                  <a:pt x="317651" y="234573"/>
                  <a:pt x="302175" y="231315"/>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7" name="Google Shape;47;p7"/>
          <p:cNvSpPr/>
          <p:nvPr/>
        </p:nvSpPr>
        <p:spPr>
          <a:xfrm>
            <a:off x="5716658" y="3320673"/>
            <a:ext cx="355931" cy="678469"/>
          </a:xfrm>
          <a:custGeom>
            <a:rect b="b" l="l" r="r" t="t"/>
            <a:pathLst>
              <a:path extrusionOk="0" h="678469" w="355931">
                <a:moveTo>
                  <a:pt x="349416" y="139277"/>
                </a:moveTo>
                <a:cubicBezTo>
                  <a:pt x="353488" y="156382"/>
                  <a:pt x="355932" y="172672"/>
                  <a:pt x="355932" y="188961"/>
                </a:cubicBezTo>
                <a:cubicBezTo>
                  <a:pt x="355932" y="205251"/>
                  <a:pt x="353488" y="221541"/>
                  <a:pt x="349416" y="238645"/>
                </a:cubicBezTo>
                <a:lnTo>
                  <a:pt x="221541" y="236202"/>
                </a:lnTo>
                <a:lnTo>
                  <a:pt x="221541" y="522902"/>
                </a:lnTo>
                <a:cubicBezTo>
                  <a:pt x="221541" y="555482"/>
                  <a:pt x="237016" y="571771"/>
                  <a:pt x="267152" y="571771"/>
                </a:cubicBezTo>
                <a:lnTo>
                  <a:pt x="332312" y="571771"/>
                </a:lnTo>
                <a:cubicBezTo>
                  <a:pt x="339642" y="592948"/>
                  <a:pt x="342900" y="613310"/>
                  <a:pt x="342900" y="632044"/>
                </a:cubicBezTo>
                <a:cubicBezTo>
                  <a:pt x="342900" y="650777"/>
                  <a:pt x="342085" y="663809"/>
                  <a:pt x="339642" y="668696"/>
                </a:cubicBezTo>
                <a:cubicBezTo>
                  <a:pt x="296474" y="675212"/>
                  <a:pt x="254121" y="678470"/>
                  <a:pt x="212582" y="678470"/>
                </a:cubicBezTo>
                <a:cubicBezTo>
                  <a:pt x="127875" y="678470"/>
                  <a:pt x="85521" y="635302"/>
                  <a:pt x="85521" y="549780"/>
                </a:cubicBezTo>
                <a:lnTo>
                  <a:pt x="85521" y="237831"/>
                </a:lnTo>
                <a:lnTo>
                  <a:pt x="4887" y="238645"/>
                </a:lnTo>
                <a:cubicBezTo>
                  <a:pt x="1629" y="224799"/>
                  <a:pt x="0" y="207695"/>
                  <a:pt x="0" y="188961"/>
                </a:cubicBezTo>
                <a:cubicBezTo>
                  <a:pt x="0" y="170228"/>
                  <a:pt x="1629" y="153124"/>
                  <a:pt x="4887" y="139277"/>
                </a:cubicBezTo>
                <a:lnTo>
                  <a:pt x="85521" y="140092"/>
                </a:lnTo>
                <a:lnTo>
                  <a:pt x="85521" y="72490"/>
                </a:lnTo>
                <a:cubicBezTo>
                  <a:pt x="85521" y="41539"/>
                  <a:pt x="91223" y="31765"/>
                  <a:pt x="102626" y="18733"/>
                </a:cubicBezTo>
                <a:cubicBezTo>
                  <a:pt x="114028" y="5701"/>
                  <a:pt x="133576" y="0"/>
                  <a:pt x="160454" y="0"/>
                </a:cubicBezTo>
                <a:lnTo>
                  <a:pt x="213396" y="0"/>
                </a:lnTo>
                <a:lnTo>
                  <a:pt x="220727" y="6516"/>
                </a:lnTo>
                <a:lnTo>
                  <a:pt x="220727" y="140907"/>
                </a:lnTo>
                <a:lnTo>
                  <a:pt x="349416" y="139277"/>
                </a:ln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8" name="Google Shape;48;p7"/>
          <p:cNvSpPr/>
          <p:nvPr/>
        </p:nvSpPr>
        <p:spPr>
          <a:xfrm>
            <a:off x="6383725" y="3460765"/>
            <a:ext cx="444711" cy="546522"/>
          </a:xfrm>
          <a:custGeom>
            <a:rect b="b" l="l" r="r" t="t"/>
            <a:pathLst>
              <a:path extrusionOk="0" h="546522" w="444711">
                <a:moveTo>
                  <a:pt x="431679" y="317651"/>
                </a:moveTo>
                <a:lnTo>
                  <a:pt x="140092" y="317651"/>
                </a:lnTo>
                <a:cubicBezTo>
                  <a:pt x="142536" y="355932"/>
                  <a:pt x="151495" y="386068"/>
                  <a:pt x="166970" y="408059"/>
                </a:cubicBezTo>
                <a:cubicBezTo>
                  <a:pt x="182446" y="430051"/>
                  <a:pt x="210138" y="440639"/>
                  <a:pt x="250048" y="440639"/>
                </a:cubicBezTo>
                <a:cubicBezTo>
                  <a:pt x="290773" y="440639"/>
                  <a:pt x="338013" y="429236"/>
                  <a:pt x="390955" y="404801"/>
                </a:cubicBezTo>
                <a:cubicBezTo>
                  <a:pt x="411317" y="425978"/>
                  <a:pt x="424349" y="452856"/>
                  <a:pt x="430050" y="487065"/>
                </a:cubicBezTo>
                <a:cubicBezTo>
                  <a:pt x="373851" y="526975"/>
                  <a:pt x="306248" y="546522"/>
                  <a:pt x="227242" y="546522"/>
                </a:cubicBezTo>
                <a:cubicBezTo>
                  <a:pt x="152310" y="546522"/>
                  <a:pt x="96110" y="523717"/>
                  <a:pt x="57829" y="478105"/>
                </a:cubicBezTo>
                <a:cubicBezTo>
                  <a:pt x="19548" y="432494"/>
                  <a:pt x="0" y="364891"/>
                  <a:pt x="0" y="275298"/>
                </a:cubicBezTo>
                <a:cubicBezTo>
                  <a:pt x="0" y="233759"/>
                  <a:pt x="4887" y="195477"/>
                  <a:pt x="14661" y="162083"/>
                </a:cubicBezTo>
                <a:cubicBezTo>
                  <a:pt x="24435" y="128689"/>
                  <a:pt x="39095" y="99368"/>
                  <a:pt x="57829" y="75748"/>
                </a:cubicBezTo>
                <a:cubicBezTo>
                  <a:pt x="76562" y="52127"/>
                  <a:pt x="100182" y="33394"/>
                  <a:pt x="127875" y="19548"/>
                </a:cubicBezTo>
                <a:cubicBezTo>
                  <a:pt x="155568" y="6516"/>
                  <a:pt x="186518" y="0"/>
                  <a:pt x="221541" y="0"/>
                </a:cubicBezTo>
                <a:cubicBezTo>
                  <a:pt x="257379" y="0"/>
                  <a:pt x="289144" y="5702"/>
                  <a:pt x="316836" y="16290"/>
                </a:cubicBezTo>
                <a:cubicBezTo>
                  <a:pt x="344529" y="26878"/>
                  <a:pt x="367335" y="42354"/>
                  <a:pt x="386882" y="61901"/>
                </a:cubicBezTo>
                <a:cubicBezTo>
                  <a:pt x="405616" y="81449"/>
                  <a:pt x="420277" y="105069"/>
                  <a:pt x="430050" y="131947"/>
                </a:cubicBezTo>
                <a:cubicBezTo>
                  <a:pt x="439824" y="158825"/>
                  <a:pt x="444711" y="188962"/>
                  <a:pt x="444711" y="220727"/>
                </a:cubicBezTo>
                <a:cubicBezTo>
                  <a:pt x="444711" y="237831"/>
                  <a:pt x="443897" y="254935"/>
                  <a:pt x="441453" y="270411"/>
                </a:cubicBezTo>
                <a:cubicBezTo>
                  <a:pt x="438195" y="286700"/>
                  <a:pt x="434937" y="302176"/>
                  <a:pt x="431679" y="317651"/>
                </a:cubicBezTo>
                <a:close/>
                <a:moveTo>
                  <a:pt x="228057" y="98553"/>
                </a:moveTo>
                <a:cubicBezTo>
                  <a:pt x="173486" y="98553"/>
                  <a:pt x="143350" y="139278"/>
                  <a:pt x="139278" y="221541"/>
                </a:cubicBezTo>
                <a:lnTo>
                  <a:pt x="314393" y="221541"/>
                </a:lnTo>
                <a:lnTo>
                  <a:pt x="314393" y="209324"/>
                </a:lnTo>
                <a:cubicBezTo>
                  <a:pt x="314393" y="175930"/>
                  <a:pt x="307063" y="149052"/>
                  <a:pt x="293216" y="128689"/>
                </a:cubicBezTo>
                <a:cubicBezTo>
                  <a:pt x="279370" y="109142"/>
                  <a:pt x="257379" y="98553"/>
                  <a:pt x="228057" y="98553"/>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9" name="Google Shape;49;p7"/>
          <p:cNvSpPr/>
          <p:nvPr/>
        </p:nvSpPr>
        <p:spPr>
          <a:xfrm>
            <a:off x="3806681" y="3519408"/>
            <a:ext cx="138463" cy="481363"/>
          </a:xfrm>
          <a:custGeom>
            <a:rect b="b" l="l" r="r" t="t"/>
            <a:pathLst>
              <a:path extrusionOk="0" h="481363" w="138463">
                <a:moveTo>
                  <a:pt x="68417" y="0"/>
                </a:moveTo>
                <a:cubicBezTo>
                  <a:pt x="80634" y="0"/>
                  <a:pt x="92037" y="0"/>
                  <a:pt x="103440" y="815"/>
                </a:cubicBezTo>
                <a:cubicBezTo>
                  <a:pt x="114843" y="1629"/>
                  <a:pt x="126246" y="3258"/>
                  <a:pt x="137649" y="4887"/>
                </a:cubicBezTo>
                <a:lnTo>
                  <a:pt x="137649" y="134308"/>
                </a:lnTo>
                <a:lnTo>
                  <a:pt x="138463" y="139278"/>
                </a:lnTo>
                <a:lnTo>
                  <a:pt x="138463" y="476476"/>
                </a:lnTo>
                <a:cubicBezTo>
                  <a:pt x="127874" y="478105"/>
                  <a:pt x="116472" y="479734"/>
                  <a:pt x="105069" y="480549"/>
                </a:cubicBezTo>
                <a:cubicBezTo>
                  <a:pt x="93666" y="481363"/>
                  <a:pt x="81448" y="481363"/>
                  <a:pt x="70046" y="481363"/>
                </a:cubicBezTo>
                <a:cubicBezTo>
                  <a:pt x="57828" y="481363"/>
                  <a:pt x="46425" y="481363"/>
                  <a:pt x="35023" y="480549"/>
                </a:cubicBezTo>
                <a:cubicBezTo>
                  <a:pt x="23620" y="479734"/>
                  <a:pt x="12217" y="478920"/>
                  <a:pt x="814" y="476476"/>
                </a:cubicBezTo>
                <a:lnTo>
                  <a:pt x="814" y="380892"/>
                </a:lnTo>
                <a:lnTo>
                  <a:pt x="0" y="381181"/>
                </a:lnTo>
                <a:lnTo>
                  <a:pt x="0" y="4887"/>
                </a:lnTo>
                <a:cubicBezTo>
                  <a:pt x="10588" y="2443"/>
                  <a:pt x="21991" y="1629"/>
                  <a:pt x="33394" y="815"/>
                </a:cubicBezTo>
                <a:cubicBezTo>
                  <a:pt x="44797" y="0"/>
                  <a:pt x="57014" y="0"/>
                  <a:pt x="68417" y="0"/>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0" name="Google Shape;50;p7"/>
          <p:cNvSpPr/>
          <p:nvPr/>
        </p:nvSpPr>
        <p:spPr>
          <a:xfrm>
            <a:off x="6158111" y="3518592"/>
            <a:ext cx="137649" cy="479734"/>
          </a:xfrm>
          <a:custGeom>
            <a:rect b="b" l="l" r="r" t="t"/>
            <a:pathLst>
              <a:path extrusionOk="0" h="479734" w="137649">
                <a:moveTo>
                  <a:pt x="68417" y="0"/>
                </a:moveTo>
                <a:cubicBezTo>
                  <a:pt x="80635" y="0"/>
                  <a:pt x="92037" y="0"/>
                  <a:pt x="103440" y="815"/>
                </a:cubicBezTo>
                <a:cubicBezTo>
                  <a:pt x="114843" y="1629"/>
                  <a:pt x="126246" y="3258"/>
                  <a:pt x="137649" y="4887"/>
                </a:cubicBezTo>
                <a:lnTo>
                  <a:pt x="137649" y="153938"/>
                </a:lnTo>
                <a:lnTo>
                  <a:pt x="137649" y="344529"/>
                </a:lnTo>
                <a:lnTo>
                  <a:pt x="137649" y="475662"/>
                </a:lnTo>
                <a:cubicBezTo>
                  <a:pt x="127060" y="477291"/>
                  <a:pt x="115658" y="478919"/>
                  <a:pt x="104255" y="478919"/>
                </a:cubicBezTo>
                <a:cubicBezTo>
                  <a:pt x="92852" y="479734"/>
                  <a:pt x="80635" y="479734"/>
                  <a:pt x="69232" y="479734"/>
                </a:cubicBezTo>
                <a:cubicBezTo>
                  <a:pt x="57014" y="479734"/>
                  <a:pt x="45611" y="479734"/>
                  <a:pt x="34209" y="478919"/>
                </a:cubicBezTo>
                <a:cubicBezTo>
                  <a:pt x="22806" y="478105"/>
                  <a:pt x="11403" y="477291"/>
                  <a:pt x="0" y="475662"/>
                </a:cubicBezTo>
                <a:lnTo>
                  <a:pt x="0" y="395842"/>
                </a:lnTo>
                <a:lnTo>
                  <a:pt x="0" y="195477"/>
                </a:lnTo>
                <a:lnTo>
                  <a:pt x="0" y="4887"/>
                </a:lnTo>
                <a:cubicBezTo>
                  <a:pt x="10589" y="2443"/>
                  <a:pt x="21991" y="1629"/>
                  <a:pt x="33394" y="815"/>
                </a:cubicBezTo>
                <a:cubicBezTo>
                  <a:pt x="44797" y="0"/>
                  <a:pt x="57014" y="0"/>
                  <a:pt x="68417" y="0"/>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1" name="Google Shape;51;p7"/>
          <p:cNvSpPr/>
          <p:nvPr/>
        </p:nvSpPr>
        <p:spPr>
          <a:xfrm>
            <a:off x="6158111" y="3322301"/>
            <a:ext cx="136834" cy="138463"/>
          </a:xfrm>
          <a:custGeom>
            <a:rect b="b" l="l" r="r" t="t"/>
            <a:pathLst>
              <a:path extrusionOk="0" h="138463" w="136834">
                <a:moveTo>
                  <a:pt x="9774" y="13846"/>
                </a:moveTo>
                <a:cubicBezTo>
                  <a:pt x="23620" y="4887"/>
                  <a:pt x="43983" y="0"/>
                  <a:pt x="70046" y="0"/>
                </a:cubicBezTo>
                <a:cubicBezTo>
                  <a:pt x="85521" y="0"/>
                  <a:pt x="97739" y="1629"/>
                  <a:pt x="106698" y="4072"/>
                </a:cubicBezTo>
                <a:cubicBezTo>
                  <a:pt x="116472" y="6516"/>
                  <a:pt x="122988" y="10589"/>
                  <a:pt x="127060" y="13846"/>
                </a:cubicBezTo>
                <a:cubicBezTo>
                  <a:pt x="131133" y="17919"/>
                  <a:pt x="134391" y="25249"/>
                  <a:pt x="135205" y="35837"/>
                </a:cubicBezTo>
                <a:cubicBezTo>
                  <a:pt x="136020" y="46426"/>
                  <a:pt x="136834" y="57014"/>
                  <a:pt x="136834" y="68417"/>
                </a:cubicBezTo>
                <a:cubicBezTo>
                  <a:pt x="135205" y="104255"/>
                  <a:pt x="131133" y="123802"/>
                  <a:pt x="125432" y="127875"/>
                </a:cubicBezTo>
                <a:cubicBezTo>
                  <a:pt x="119730" y="131133"/>
                  <a:pt x="100997" y="135205"/>
                  <a:pt x="68417" y="138463"/>
                </a:cubicBezTo>
                <a:cubicBezTo>
                  <a:pt x="34209" y="136834"/>
                  <a:pt x="14661" y="131947"/>
                  <a:pt x="8959" y="122988"/>
                </a:cubicBezTo>
                <a:cubicBezTo>
                  <a:pt x="3258" y="114029"/>
                  <a:pt x="0" y="96110"/>
                  <a:pt x="0" y="69232"/>
                </a:cubicBezTo>
                <a:cubicBezTo>
                  <a:pt x="815" y="48869"/>
                  <a:pt x="4072" y="30136"/>
                  <a:pt x="9774" y="13846"/>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descr="Cirkel met pijl naar links silhouet" id="52" name="Google Shape;52;p7"/>
          <p:cNvPicPr preferRelativeResize="0"/>
          <p:nvPr/>
        </p:nvPicPr>
        <p:blipFill rotWithShape="1">
          <a:blip r:embed="rId3">
            <a:alphaModFix/>
          </a:blip>
          <a:srcRect b="0" l="0" r="0" t="0"/>
          <a:stretch/>
        </p:blipFill>
        <p:spPr>
          <a:xfrm>
            <a:off x="10652525" y="5537200"/>
            <a:ext cx="914400" cy="914400"/>
          </a:xfrm>
          <a:prstGeom prst="rect">
            <a:avLst/>
          </a:prstGeom>
          <a:noFill/>
          <a:ln>
            <a:noFill/>
          </a:ln>
        </p:spPr>
      </p:pic>
      <p:sp>
        <p:nvSpPr>
          <p:cNvPr id="53" name="Google Shape;53;p7"/>
          <p:cNvSpPr txBox="1"/>
          <p:nvPr>
            <p:ph type="title"/>
          </p:nvPr>
        </p:nvSpPr>
        <p:spPr>
          <a:xfrm>
            <a:off x="0" y="-396913"/>
            <a:ext cx="1532164" cy="290286"/>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accent1"/>
              </a:buClr>
              <a:buSzPts val="1600"/>
              <a:buFont typeface="Arial"/>
              <a:buNone/>
              <a:defRPr b="0" sz="1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9"/>
                                        </p:tgtEl>
                                        <p:attrNameLst>
                                          <p:attrName>style.visibility</p:attrName>
                                        </p:attrNameLst>
                                      </p:cBhvr>
                                      <p:to>
                                        <p:strVal val="visible"/>
                                      </p:to>
                                    </p:set>
                                    <p:animEffect filter="fade" transition="in">
                                      <p:cBhvr>
                                        <p:cTn dur="750"/>
                                        <p:tgtEl>
                                          <p:spTgt spid="39"/>
                                        </p:tgtEl>
                                      </p:cBhvr>
                                    </p:animEffect>
                                  </p:childTnLst>
                                </p:cTn>
                              </p:par>
                              <p:par>
                                <p:cTn fill="hold" nodeType="withEffect" presetClass="entr" presetID="10" presetSubtype="0">
                                  <p:stCondLst>
                                    <p:cond delay="100"/>
                                  </p:stCondLst>
                                  <p:childTnLst>
                                    <p:set>
                                      <p:cBhvr>
                                        <p:cTn dur="1" fill="hold">
                                          <p:stCondLst>
                                            <p:cond delay="0"/>
                                          </p:stCondLst>
                                        </p:cTn>
                                        <p:tgtEl>
                                          <p:spTgt spid="40"/>
                                        </p:tgtEl>
                                        <p:attrNameLst>
                                          <p:attrName>style.visibility</p:attrName>
                                        </p:attrNameLst>
                                      </p:cBhvr>
                                      <p:to>
                                        <p:strVal val="visible"/>
                                      </p:to>
                                    </p:set>
                                    <p:animEffect filter="fade" transition="in">
                                      <p:cBhvr>
                                        <p:cTn dur="750"/>
                                        <p:tgtEl>
                                          <p:spTgt spid="40"/>
                                        </p:tgtEl>
                                      </p:cBhvr>
                                    </p:animEffect>
                                  </p:childTnLst>
                                </p:cTn>
                              </p:par>
                              <p:par>
                                <p:cTn fill="hold" nodeType="withEffect" presetClass="entr" presetID="10" presetSubtype="0">
                                  <p:stCondLst>
                                    <p:cond delay="200"/>
                                  </p:stCondLst>
                                  <p:childTnLst>
                                    <p:set>
                                      <p:cBhvr>
                                        <p:cTn dur="1" fill="hold">
                                          <p:stCondLst>
                                            <p:cond delay="0"/>
                                          </p:stCondLst>
                                        </p:cTn>
                                        <p:tgtEl>
                                          <p:spTgt spid="41"/>
                                        </p:tgtEl>
                                        <p:attrNameLst>
                                          <p:attrName>style.visibility</p:attrName>
                                        </p:attrNameLst>
                                      </p:cBhvr>
                                      <p:to>
                                        <p:strVal val="visible"/>
                                      </p:to>
                                    </p:set>
                                    <p:animEffect filter="fade" transition="in">
                                      <p:cBhvr>
                                        <p:cTn dur="750"/>
                                        <p:tgtEl>
                                          <p:spTgt spid="41"/>
                                        </p:tgtEl>
                                      </p:cBhvr>
                                    </p:animEffect>
                                  </p:childTnLst>
                                </p:cTn>
                              </p:par>
                              <p:par>
                                <p:cTn fill="hold" nodeType="withEffect" presetClass="entr" presetID="10" presetSubtype="0">
                                  <p:stCondLst>
                                    <p:cond delay="300"/>
                                  </p:stCondLst>
                                  <p:childTnLst>
                                    <p:set>
                                      <p:cBhvr>
                                        <p:cTn dur="1" fill="hold">
                                          <p:stCondLst>
                                            <p:cond delay="0"/>
                                          </p:stCondLst>
                                        </p:cTn>
                                        <p:tgtEl>
                                          <p:spTgt spid="42"/>
                                        </p:tgtEl>
                                        <p:attrNameLst>
                                          <p:attrName>style.visibility</p:attrName>
                                        </p:attrNameLst>
                                      </p:cBhvr>
                                      <p:to>
                                        <p:strVal val="visible"/>
                                      </p:to>
                                    </p:set>
                                    <p:animEffect filter="fade" transition="in">
                                      <p:cBhvr>
                                        <p:cTn dur="750"/>
                                        <p:tgtEl>
                                          <p:spTgt spid="42"/>
                                        </p:tgtEl>
                                      </p:cBhvr>
                                    </p:animEffect>
                                  </p:childTnLst>
                                </p:cTn>
                              </p:par>
                              <p:par>
                                <p:cTn fill="hold" nodeType="withEffect" presetClass="entr" presetID="10" presetSubtype="0">
                                  <p:stCondLst>
                                    <p:cond delay="400"/>
                                  </p:stCondLst>
                                  <p:childTnLst>
                                    <p:set>
                                      <p:cBhvr>
                                        <p:cTn dur="1" fill="hold">
                                          <p:stCondLst>
                                            <p:cond delay="0"/>
                                          </p:stCondLst>
                                        </p:cTn>
                                        <p:tgtEl>
                                          <p:spTgt spid="43"/>
                                        </p:tgtEl>
                                        <p:attrNameLst>
                                          <p:attrName>style.visibility</p:attrName>
                                        </p:attrNameLst>
                                      </p:cBhvr>
                                      <p:to>
                                        <p:strVal val="visible"/>
                                      </p:to>
                                    </p:set>
                                    <p:animEffect filter="fade" transition="in">
                                      <p:cBhvr>
                                        <p:cTn dur="750"/>
                                        <p:tgtEl>
                                          <p:spTgt spid="43"/>
                                        </p:tgtEl>
                                      </p:cBhvr>
                                    </p:animEffect>
                                  </p:childTnLst>
                                </p:cTn>
                              </p:par>
                              <p:par>
                                <p:cTn fill="hold" nodeType="withEffect" presetClass="entr" presetID="10" presetSubtype="0">
                                  <p:stCondLst>
                                    <p:cond delay="500"/>
                                  </p:stCondLst>
                                  <p:childTnLst>
                                    <p:set>
                                      <p:cBhvr>
                                        <p:cTn dur="1" fill="hold">
                                          <p:stCondLst>
                                            <p:cond delay="0"/>
                                          </p:stCondLst>
                                        </p:cTn>
                                        <p:tgtEl>
                                          <p:spTgt spid="49"/>
                                        </p:tgtEl>
                                        <p:attrNameLst>
                                          <p:attrName>style.visibility</p:attrName>
                                        </p:attrNameLst>
                                      </p:cBhvr>
                                      <p:to>
                                        <p:strVal val="visible"/>
                                      </p:to>
                                    </p:set>
                                    <p:animEffect filter="fade" transition="in">
                                      <p:cBhvr>
                                        <p:cTn dur="750"/>
                                        <p:tgtEl>
                                          <p:spTgt spid="49"/>
                                        </p:tgtEl>
                                      </p:cBhvr>
                                    </p:animEffect>
                                  </p:childTnLst>
                                </p:cTn>
                              </p:par>
                              <p:par>
                                <p:cTn fill="hold" nodeType="withEffect" presetClass="entr" presetID="10" presetSubtype="0">
                                  <p:stCondLst>
                                    <p:cond delay="600"/>
                                  </p:stCondLst>
                                  <p:childTnLst>
                                    <p:set>
                                      <p:cBhvr>
                                        <p:cTn dur="1" fill="hold">
                                          <p:stCondLst>
                                            <p:cond delay="0"/>
                                          </p:stCondLst>
                                        </p:cTn>
                                        <p:tgtEl>
                                          <p:spTgt spid="44"/>
                                        </p:tgtEl>
                                        <p:attrNameLst>
                                          <p:attrName>style.visibility</p:attrName>
                                        </p:attrNameLst>
                                      </p:cBhvr>
                                      <p:to>
                                        <p:strVal val="visible"/>
                                      </p:to>
                                    </p:set>
                                    <p:animEffect filter="fade" transition="in">
                                      <p:cBhvr>
                                        <p:cTn dur="750"/>
                                        <p:tgtEl>
                                          <p:spTgt spid="44"/>
                                        </p:tgtEl>
                                      </p:cBhvr>
                                    </p:animEffect>
                                  </p:childTnLst>
                                </p:cTn>
                              </p:par>
                              <p:par>
                                <p:cTn fill="hold" nodeType="withEffect" presetClass="entr" presetID="10" presetSubtype="0">
                                  <p:stCondLst>
                                    <p:cond delay="700"/>
                                  </p:stCondLst>
                                  <p:childTnLst>
                                    <p:set>
                                      <p:cBhvr>
                                        <p:cTn dur="1" fill="hold">
                                          <p:stCondLst>
                                            <p:cond delay="0"/>
                                          </p:stCondLst>
                                        </p:cTn>
                                        <p:tgtEl>
                                          <p:spTgt spid="45"/>
                                        </p:tgtEl>
                                        <p:attrNameLst>
                                          <p:attrName>style.visibility</p:attrName>
                                        </p:attrNameLst>
                                      </p:cBhvr>
                                      <p:to>
                                        <p:strVal val="visible"/>
                                      </p:to>
                                    </p:set>
                                    <p:animEffect filter="fade" transition="in">
                                      <p:cBhvr>
                                        <p:cTn dur="750"/>
                                        <p:tgtEl>
                                          <p:spTgt spid="45"/>
                                        </p:tgtEl>
                                      </p:cBhvr>
                                    </p:animEffect>
                                  </p:childTnLst>
                                </p:cTn>
                              </p:par>
                              <p:par>
                                <p:cTn fill="hold" nodeType="withEffect" presetClass="entr" presetID="10" presetSubtype="0">
                                  <p:stCondLst>
                                    <p:cond delay="800"/>
                                  </p:stCondLst>
                                  <p:childTnLst>
                                    <p:set>
                                      <p:cBhvr>
                                        <p:cTn dur="1" fill="hold">
                                          <p:stCondLst>
                                            <p:cond delay="0"/>
                                          </p:stCondLst>
                                        </p:cTn>
                                        <p:tgtEl>
                                          <p:spTgt spid="46"/>
                                        </p:tgtEl>
                                        <p:attrNameLst>
                                          <p:attrName>style.visibility</p:attrName>
                                        </p:attrNameLst>
                                      </p:cBhvr>
                                      <p:to>
                                        <p:strVal val="visible"/>
                                      </p:to>
                                    </p:set>
                                    <p:animEffect filter="fade" transition="in">
                                      <p:cBhvr>
                                        <p:cTn dur="750"/>
                                        <p:tgtEl>
                                          <p:spTgt spid="46"/>
                                        </p:tgtEl>
                                      </p:cBhvr>
                                    </p:animEffect>
                                  </p:childTnLst>
                                </p:cTn>
                              </p:par>
                              <p:par>
                                <p:cTn fill="hold" nodeType="withEffect" presetClass="entr" presetID="10" presetSubtype="0">
                                  <p:stCondLst>
                                    <p:cond delay="900"/>
                                  </p:stCondLst>
                                  <p:childTnLst>
                                    <p:set>
                                      <p:cBhvr>
                                        <p:cTn dur="1" fill="hold">
                                          <p:stCondLst>
                                            <p:cond delay="0"/>
                                          </p:stCondLst>
                                        </p:cTn>
                                        <p:tgtEl>
                                          <p:spTgt spid="47"/>
                                        </p:tgtEl>
                                        <p:attrNameLst>
                                          <p:attrName>style.visibility</p:attrName>
                                        </p:attrNameLst>
                                      </p:cBhvr>
                                      <p:to>
                                        <p:strVal val="visible"/>
                                      </p:to>
                                    </p:set>
                                    <p:animEffect filter="fade" transition="in">
                                      <p:cBhvr>
                                        <p:cTn dur="750"/>
                                        <p:tgtEl>
                                          <p:spTgt spid="47"/>
                                        </p:tgtEl>
                                      </p:cBhvr>
                                    </p:animEffect>
                                  </p:childTnLst>
                                </p:cTn>
                              </p:par>
                              <p:par>
                                <p:cTn fill="hold" nodeType="withEffect" presetClass="entr" presetID="10" presetSubtype="0">
                                  <p:stCondLst>
                                    <p:cond delay="1000"/>
                                  </p:stCondLst>
                                  <p:childTnLst>
                                    <p:set>
                                      <p:cBhvr>
                                        <p:cTn dur="1" fill="hold">
                                          <p:stCondLst>
                                            <p:cond delay="0"/>
                                          </p:stCondLst>
                                        </p:cTn>
                                        <p:tgtEl>
                                          <p:spTgt spid="51"/>
                                        </p:tgtEl>
                                        <p:attrNameLst>
                                          <p:attrName>style.visibility</p:attrName>
                                        </p:attrNameLst>
                                      </p:cBhvr>
                                      <p:to>
                                        <p:strVal val="visible"/>
                                      </p:to>
                                    </p:set>
                                    <p:animEffect filter="fade" transition="in">
                                      <p:cBhvr>
                                        <p:cTn dur="750"/>
                                        <p:tgtEl>
                                          <p:spTgt spid="51"/>
                                        </p:tgtEl>
                                      </p:cBhvr>
                                    </p:animEffect>
                                  </p:childTnLst>
                                </p:cTn>
                              </p:par>
                              <p:par>
                                <p:cTn fill="hold" nodeType="withEffect" presetClass="entr" presetID="10" presetSubtype="0">
                                  <p:stCondLst>
                                    <p:cond delay="1100"/>
                                  </p:stCondLst>
                                  <p:childTnLst>
                                    <p:set>
                                      <p:cBhvr>
                                        <p:cTn dur="1" fill="hold">
                                          <p:stCondLst>
                                            <p:cond delay="0"/>
                                          </p:stCondLst>
                                        </p:cTn>
                                        <p:tgtEl>
                                          <p:spTgt spid="50"/>
                                        </p:tgtEl>
                                        <p:attrNameLst>
                                          <p:attrName>style.visibility</p:attrName>
                                        </p:attrNameLst>
                                      </p:cBhvr>
                                      <p:to>
                                        <p:strVal val="visible"/>
                                      </p:to>
                                    </p:set>
                                    <p:animEffect filter="fade" transition="in">
                                      <p:cBhvr>
                                        <p:cTn dur="750"/>
                                        <p:tgtEl>
                                          <p:spTgt spid="50"/>
                                        </p:tgtEl>
                                      </p:cBhvr>
                                    </p:animEffect>
                                  </p:childTnLst>
                                </p:cTn>
                              </p:par>
                              <p:par>
                                <p:cTn fill="hold" nodeType="withEffect" presetClass="entr" presetID="10" presetSubtype="0">
                                  <p:stCondLst>
                                    <p:cond delay="1200"/>
                                  </p:stCondLst>
                                  <p:childTnLst>
                                    <p:set>
                                      <p:cBhvr>
                                        <p:cTn dur="1" fill="hold">
                                          <p:stCondLst>
                                            <p:cond delay="0"/>
                                          </p:stCondLst>
                                        </p:cTn>
                                        <p:tgtEl>
                                          <p:spTgt spid="48"/>
                                        </p:tgtEl>
                                        <p:attrNameLst>
                                          <p:attrName>style.visibility</p:attrName>
                                        </p:attrNameLst>
                                      </p:cBhvr>
                                      <p:to>
                                        <p:strVal val="visible"/>
                                      </p:to>
                                    </p:set>
                                    <p:animEffect filter="fade" transition="in">
                                      <p:cBhvr>
                                        <p:cTn dur="750"/>
                                        <p:tgtEl>
                                          <p:spTgt spid="48"/>
                                        </p:tgtEl>
                                      </p:cBhvr>
                                    </p:animEffect>
                                  </p:childTnLst>
                                </p:cTn>
                              </p:par>
                              <p:par>
                                <p:cTn fill="hold" nodeType="withEffect" presetClass="entr" presetID="10" presetSubtype="0">
                                  <p:stCondLst>
                                    <p:cond delay="1200"/>
                                  </p:stCondLst>
                                  <p:childTnLst>
                                    <p:set>
                                      <p:cBhvr>
                                        <p:cTn dur="1" fill="hold">
                                          <p:stCondLst>
                                            <p:cond delay="0"/>
                                          </p:stCondLst>
                                        </p:cTn>
                                        <p:tgtEl>
                                          <p:spTgt spid="52"/>
                                        </p:tgtEl>
                                        <p:attrNameLst>
                                          <p:attrName>style.visibility</p:attrName>
                                        </p:attrNameLst>
                                      </p:cBhvr>
                                      <p:to>
                                        <p:strVal val="visible"/>
                                      </p:to>
                                    </p:set>
                                    <p:animEffect filter="fade" transition="in">
                                      <p:cBhvr>
                                        <p:cTn dur="750"/>
                                        <p:tgtEl>
                                          <p:spTgt spid="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kst + afbeelding (L)">
  <p:cSld name="Tekst + afbeelding (L)">
    <p:spTree>
      <p:nvGrpSpPr>
        <p:cNvPr id="54" name="Shape 54"/>
        <p:cNvGrpSpPr/>
        <p:nvPr/>
      </p:nvGrpSpPr>
      <p:grpSpPr>
        <a:xfrm>
          <a:off x="0" y="0"/>
          <a:ext cx="0" cy="0"/>
          <a:chOff x="0" y="0"/>
          <a:chExt cx="0" cy="0"/>
        </a:xfrm>
      </p:grpSpPr>
      <p:sp>
        <p:nvSpPr>
          <p:cNvPr id="55" name="Google Shape;55;p9"/>
          <p:cNvSpPr/>
          <p:nvPr>
            <p:ph idx="2" type="pic"/>
          </p:nvPr>
        </p:nvSpPr>
        <p:spPr>
          <a:xfrm>
            <a:off x="615950" y="609600"/>
            <a:ext cx="10952162" cy="5627688"/>
          </a:xfrm>
          <a:prstGeom prst="rect">
            <a:avLst/>
          </a:prstGeom>
          <a:solidFill>
            <a:srgbClr val="F2F2F2"/>
          </a:solidFill>
          <a:ln>
            <a:noFill/>
          </a:ln>
        </p:spPr>
      </p:sp>
      <p:sp>
        <p:nvSpPr>
          <p:cNvPr id="56" name="Google Shape;56;p9"/>
          <p:cNvSpPr txBox="1"/>
          <p:nvPr>
            <p:ph idx="1" type="body"/>
          </p:nvPr>
        </p:nvSpPr>
        <p:spPr>
          <a:xfrm>
            <a:off x="1221581" y="4622800"/>
            <a:ext cx="9740900" cy="1003300"/>
          </a:xfrm>
          <a:prstGeom prst="rect">
            <a:avLst/>
          </a:prstGeom>
          <a:solidFill>
            <a:schemeClr val="accent1"/>
          </a:solidFill>
          <a:ln>
            <a:noFill/>
          </a:ln>
        </p:spPr>
        <p:txBody>
          <a:bodyPr anchorCtr="0" anchor="ctr" bIns="0" lIns="0" spcFirstLastPara="1" rIns="0" wrap="square" tIns="0">
            <a:noAutofit/>
          </a:bodyPr>
          <a:lstStyle>
            <a:lvl1pPr indent="-228600" lvl="0" marL="457200" algn="ctr">
              <a:lnSpc>
                <a:spcPct val="128000"/>
              </a:lnSpc>
              <a:spcBef>
                <a:spcPts val="0"/>
              </a:spcBef>
              <a:spcAft>
                <a:spcPts val="0"/>
              </a:spcAft>
              <a:buSzPts val="3000"/>
              <a:buFont typeface="Arial"/>
              <a:buNone/>
              <a:defRPr sz="3000">
                <a:solidFill>
                  <a:schemeClr val="lt1"/>
                </a:solidFill>
                <a:latin typeface="Arial"/>
                <a:ea typeface="Arial"/>
                <a:cs typeface="Arial"/>
                <a:sym typeface="Arial"/>
              </a:defRPr>
            </a:lvl1pPr>
            <a:lvl2pPr indent="-228600" lvl="1" marL="914400" algn="ctr">
              <a:lnSpc>
                <a:spcPct val="90000"/>
              </a:lnSpc>
              <a:spcBef>
                <a:spcPts val="600"/>
              </a:spcBef>
              <a:spcAft>
                <a:spcPts val="0"/>
              </a:spcAft>
              <a:buSzPts val="3200"/>
              <a:buFont typeface="Arial"/>
              <a:buNone/>
              <a:defRPr sz="3200">
                <a:latin typeface="Arial"/>
                <a:ea typeface="Arial"/>
                <a:cs typeface="Arial"/>
                <a:sym typeface="Arial"/>
              </a:defRPr>
            </a:lvl2pPr>
            <a:lvl3pPr indent="-228600" lvl="2" marL="1371600" algn="ctr">
              <a:lnSpc>
                <a:spcPct val="90000"/>
              </a:lnSpc>
              <a:spcBef>
                <a:spcPts val="600"/>
              </a:spcBef>
              <a:spcAft>
                <a:spcPts val="0"/>
              </a:spcAft>
              <a:buSzPts val="2800"/>
              <a:buFont typeface="Arial"/>
              <a:buNone/>
              <a:defRPr sz="2800">
                <a:latin typeface="Arial"/>
                <a:ea typeface="Arial"/>
                <a:cs typeface="Arial"/>
                <a:sym typeface="Arial"/>
              </a:defRPr>
            </a:lvl3pPr>
            <a:lvl4pPr indent="-228600" lvl="3" marL="1828800" algn="ctr">
              <a:lnSpc>
                <a:spcPct val="90000"/>
              </a:lnSpc>
              <a:spcBef>
                <a:spcPts val="600"/>
              </a:spcBef>
              <a:spcAft>
                <a:spcPts val="0"/>
              </a:spcAft>
              <a:buClr>
                <a:schemeClr val="dk1"/>
              </a:buClr>
              <a:buSzPts val="3200"/>
              <a:buFont typeface="Arial"/>
              <a:buNone/>
              <a:defRPr sz="3200">
                <a:latin typeface="Arial"/>
                <a:ea typeface="Arial"/>
                <a:cs typeface="Arial"/>
                <a:sym typeface="Arial"/>
              </a:defRPr>
            </a:lvl4pPr>
            <a:lvl5pPr indent="-228600" lvl="4" marL="2286000" algn="ctr">
              <a:lnSpc>
                <a:spcPct val="90000"/>
              </a:lnSpc>
              <a:spcBef>
                <a:spcPts val="600"/>
              </a:spcBef>
              <a:spcAft>
                <a:spcPts val="0"/>
              </a:spcAft>
              <a:buClr>
                <a:schemeClr val="accent1"/>
              </a:buClr>
              <a:buSzPts val="4000"/>
              <a:buFont typeface="Arial"/>
              <a:buNone/>
              <a:defRPr sz="4000">
                <a:latin typeface="Arial"/>
                <a:ea typeface="Arial"/>
                <a:cs typeface="Arial"/>
                <a:sym typeface="Arial"/>
              </a:defRPr>
            </a:lvl5pPr>
            <a:lvl6pPr indent="-228600" lvl="5" marL="2743200" algn="l">
              <a:lnSpc>
                <a:spcPct val="90000"/>
              </a:lnSpc>
              <a:spcBef>
                <a:spcPts val="600"/>
              </a:spcBef>
              <a:spcAft>
                <a:spcPts val="0"/>
              </a:spcAft>
              <a:buSzPts val="1800"/>
              <a:buNone/>
              <a:defRPr/>
            </a:lvl6pPr>
            <a:lvl7pPr indent="-342900" lvl="6" marL="3200400" algn="l">
              <a:lnSpc>
                <a:spcPct val="90000"/>
              </a:lnSpc>
              <a:spcBef>
                <a:spcPts val="600"/>
              </a:spcBef>
              <a:spcAft>
                <a:spcPts val="0"/>
              </a:spcAft>
              <a:buSzPts val="1800"/>
              <a:buAutoNum type="arabicPeriod"/>
              <a:defRPr/>
            </a:lvl7pPr>
            <a:lvl8pPr indent="-342900" lvl="7" marL="3657600" algn="l">
              <a:lnSpc>
                <a:spcPct val="90000"/>
              </a:lnSpc>
              <a:spcBef>
                <a:spcPts val="600"/>
              </a:spcBef>
              <a:spcAft>
                <a:spcPts val="0"/>
              </a:spcAft>
              <a:buSzPts val="1800"/>
              <a:buAutoNum type="alphaLcPeriod"/>
              <a:defRPr/>
            </a:lvl8pPr>
            <a:lvl9pPr indent="-228600" lvl="8" marL="4114800" algn="l">
              <a:lnSpc>
                <a:spcPct val="90000"/>
              </a:lnSpc>
              <a:spcBef>
                <a:spcPts val="600"/>
              </a:spcBef>
              <a:spcAft>
                <a:spcPts val="600"/>
              </a:spcAft>
              <a:buSzPts val="1800"/>
              <a:buNone/>
              <a:defRPr/>
            </a:lvl9pPr>
          </a:lstStyle>
          <a:p/>
        </p:txBody>
      </p:sp>
      <p:sp>
        <p:nvSpPr>
          <p:cNvPr id="57" name="Google Shape;57;p9"/>
          <p:cNvSpPr txBox="1"/>
          <p:nvPr>
            <p:ph type="title"/>
          </p:nvPr>
        </p:nvSpPr>
        <p:spPr>
          <a:xfrm>
            <a:off x="0" y="-370752"/>
            <a:ext cx="2940049" cy="221599"/>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1600"/>
              <a:buFont typeface="Arial"/>
              <a:buNone/>
              <a:defRPr b="0" sz="1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9"/>
          <p:cNvSpPr txBox="1"/>
          <p:nvPr>
            <p:ph idx="10" type="dt"/>
          </p:nvPr>
        </p:nvSpPr>
        <p:spPr>
          <a:xfrm>
            <a:off x="9278694" y="7290437"/>
            <a:ext cx="2913306" cy="144759"/>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9"/>
          <p:cNvSpPr txBox="1"/>
          <p:nvPr>
            <p:ph idx="11" type="ftr"/>
          </p:nvPr>
        </p:nvSpPr>
        <p:spPr>
          <a:xfrm>
            <a:off x="0" y="7290437"/>
            <a:ext cx="5376001" cy="144759"/>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60" name="Google Shape;60;p9"/>
          <p:cNvGrpSpPr/>
          <p:nvPr/>
        </p:nvGrpSpPr>
        <p:grpSpPr>
          <a:xfrm>
            <a:off x="12377595" y="0"/>
            <a:ext cx="3693386" cy="5270646"/>
            <a:chOff x="-3786437" y="0"/>
            <a:chExt cx="3693386" cy="5270646"/>
          </a:xfrm>
        </p:grpSpPr>
        <p:sp>
          <p:nvSpPr>
            <p:cNvPr id="61" name="Google Shape;61;p9"/>
            <p:cNvSpPr/>
            <p:nvPr/>
          </p:nvSpPr>
          <p:spPr>
            <a:xfrm>
              <a:off x="-3786437" y="4442646"/>
              <a:ext cx="3593637" cy="828000"/>
            </a:xfrm>
            <a:prstGeom prst="rect">
              <a:avLst/>
            </a:prstGeom>
            <a:solidFill>
              <a:srgbClr val="ECECEC"/>
            </a:solidFill>
            <a:ln cap="flat" cmpd="sng" w="9525">
              <a:solidFill>
                <a:srgbClr val="ECECEC"/>
              </a:solidFill>
              <a:prstDash val="solid"/>
              <a:miter lim="800000"/>
              <a:headEnd len="sm" w="sm" type="none"/>
              <a:tailEnd len="sm" w="sm" type="none"/>
            </a:ln>
          </p:spPr>
          <p:txBody>
            <a:bodyPr anchorCtr="0" anchor="ctr" bIns="144000" lIns="180000" spcFirstLastPara="1" rIns="180000" wrap="square" tIns="144000">
              <a:noAutofit/>
            </a:bodyPr>
            <a:lstStyle/>
            <a:p>
              <a:pPr indent="0" lvl="0" marL="0" marR="0" rtl="0" algn="l">
                <a:lnSpc>
                  <a:spcPct val="90000"/>
                </a:lnSpc>
                <a:spcBef>
                  <a:spcPts val="0"/>
                </a:spcBef>
                <a:spcAft>
                  <a:spcPts val="0"/>
                </a:spcAft>
                <a:buClr>
                  <a:srgbClr val="000000"/>
                </a:buClr>
                <a:buSzPts val="1200"/>
                <a:buFont typeface="Arial"/>
                <a:buNone/>
              </a:pPr>
              <a:r>
                <a:rPr b="1" i="0" lang="nl-NL" sz="1200" u="none" cap="none" strike="noStrike">
                  <a:solidFill>
                    <a:srgbClr val="211F26"/>
                  </a:solidFill>
                  <a:latin typeface="Calibri"/>
                  <a:ea typeface="Calibri"/>
                  <a:cs typeface="Calibri"/>
                  <a:sym typeface="Calibri"/>
                </a:rPr>
                <a:t>MEER WETEN?</a:t>
              </a:r>
              <a:br>
                <a:rPr b="0" i="0" lang="nl-NL" sz="1200" u="none" cap="none" strike="noStrike">
                  <a:solidFill>
                    <a:srgbClr val="211F26"/>
                  </a:solidFill>
                  <a:latin typeface="Calibri"/>
                  <a:ea typeface="Calibri"/>
                  <a:cs typeface="Calibri"/>
                  <a:sym typeface="Calibri"/>
                </a:rPr>
              </a:br>
              <a:r>
                <a:rPr b="0" i="0" lang="nl-NL" sz="1200" u="none" cap="none" strike="noStrike">
                  <a:solidFill>
                    <a:srgbClr val="211F26"/>
                  </a:solidFill>
                  <a:latin typeface="Calibri"/>
                  <a:ea typeface="Calibri"/>
                  <a:cs typeface="Calibri"/>
                  <a:sym typeface="Calibri"/>
                </a:rPr>
                <a:t>Ga naar de instructie dia </a:t>
              </a:r>
              <a:r>
                <a:rPr b="1" i="0" lang="nl-NL" sz="1200" u="none" cap="none" strike="noStrike">
                  <a:solidFill>
                    <a:srgbClr val="211F26"/>
                  </a:solidFill>
                  <a:latin typeface="Calibri"/>
                  <a:ea typeface="Calibri"/>
                  <a:cs typeface="Calibri"/>
                  <a:sym typeface="Calibri"/>
                </a:rPr>
                <a:t>‘VIDEO INSTRUCTIES’</a:t>
              </a:r>
              <a:r>
                <a:rPr b="0" i="0" lang="nl-NL" sz="1200" u="none" cap="none" strike="noStrike">
                  <a:solidFill>
                    <a:srgbClr val="211F26"/>
                  </a:solidFill>
                  <a:latin typeface="Calibri"/>
                  <a:ea typeface="Calibri"/>
                  <a:cs typeface="Calibri"/>
                  <a:sym typeface="Calibri"/>
                </a:rPr>
                <a:t>.</a:t>
              </a:r>
              <a:br>
                <a:rPr b="0" i="0" lang="nl-NL" sz="1200" u="none" cap="none" strike="noStrike">
                  <a:solidFill>
                    <a:srgbClr val="211F26"/>
                  </a:solidFill>
                  <a:latin typeface="Calibri"/>
                  <a:ea typeface="Calibri"/>
                  <a:cs typeface="Calibri"/>
                  <a:sym typeface="Calibri"/>
                </a:rPr>
              </a:br>
              <a:r>
                <a:rPr b="0" i="0" lang="nl-NL" sz="1200" u="none" cap="none" strike="noStrike">
                  <a:solidFill>
                    <a:srgbClr val="211F26"/>
                  </a:solidFill>
                  <a:latin typeface="Calibri"/>
                  <a:ea typeface="Calibri"/>
                  <a:cs typeface="Calibri"/>
                  <a:sym typeface="Calibri"/>
                </a:rPr>
                <a:t>Deze vind je vooraan de presentatie of voeg je in via </a:t>
              </a:r>
              <a:r>
                <a:rPr b="0" i="1" lang="nl-NL" sz="1200" u="none" cap="none" strike="noStrike">
                  <a:solidFill>
                    <a:srgbClr val="211F26"/>
                  </a:solidFill>
                  <a:latin typeface="Calibri"/>
                  <a:ea typeface="Calibri"/>
                  <a:cs typeface="Calibri"/>
                  <a:sym typeface="Calibri"/>
                </a:rPr>
                <a:t>‘Start’</a:t>
              </a:r>
              <a:r>
                <a:rPr b="0" i="0" lang="nl-NL" sz="1200" u="none" cap="none" strike="noStrike">
                  <a:solidFill>
                    <a:srgbClr val="211F26"/>
                  </a:solidFill>
                  <a:latin typeface="Calibri"/>
                  <a:ea typeface="Calibri"/>
                  <a:cs typeface="Calibri"/>
                  <a:sym typeface="Calibri"/>
                </a:rPr>
                <a:t> &gt; </a:t>
              </a:r>
              <a:r>
                <a:rPr b="0" i="1" lang="nl-NL" sz="1200" u="none" cap="none" strike="noStrike">
                  <a:solidFill>
                    <a:srgbClr val="211F26"/>
                  </a:solidFill>
                  <a:latin typeface="Calibri"/>
                  <a:ea typeface="Calibri"/>
                  <a:cs typeface="Calibri"/>
                  <a:sym typeface="Calibri"/>
                </a:rPr>
                <a:t>‘Nieuwe dia’</a:t>
              </a:r>
              <a:endParaRPr b="0" i="0" sz="1400" u="none" cap="none" strike="noStrike">
                <a:solidFill>
                  <a:srgbClr val="000000"/>
                </a:solidFill>
                <a:latin typeface="Arial"/>
                <a:ea typeface="Arial"/>
                <a:cs typeface="Arial"/>
                <a:sym typeface="Arial"/>
              </a:endParaRPr>
            </a:p>
          </p:txBody>
        </p:sp>
        <p:sp>
          <p:nvSpPr>
            <p:cNvPr id="62" name="Google Shape;62;p9"/>
            <p:cNvSpPr/>
            <p:nvPr/>
          </p:nvSpPr>
          <p:spPr>
            <a:xfrm>
              <a:off x="-3786165" y="0"/>
              <a:ext cx="3593091" cy="4440791"/>
            </a:xfrm>
            <a:prstGeom prst="rect">
              <a:avLst/>
            </a:prstGeom>
            <a:solidFill>
              <a:srgbClr val="FFFFFF"/>
            </a:solidFill>
            <a:ln cap="flat" cmpd="sng" w="9525">
              <a:solidFill>
                <a:srgbClr val="ECECEC"/>
              </a:solidFill>
              <a:prstDash val="solid"/>
              <a:miter lim="800000"/>
              <a:headEnd len="sm" w="sm" type="none"/>
              <a:tailEnd len="sm" w="sm" type="none"/>
            </a:ln>
          </p:spPr>
          <p:txBody>
            <a:bodyPr anchorCtr="0" anchor="t" bIns="144000" lIns="180000" spcFirstLastPara="1" rIns="180000" wrap="square" tIns="144000">
              <a:noAutofit/>
            </a:bodyPr>
            <a:lstStyle/>
            <a:p>
              <a:pPr indent="0" lvl="0" marL="0" marR="0" rtl="0" algn="l">
                <a:lnSpc>
                  <a:spcPct val="90000"/>
                </a:lnSpc>
                <a:spcBef>
                  <a:spcPts val="0"/>
                </a:spcBef>
                <a:spcAft>
                  <a:spcPts val="0"/>
                </a:spcAft>
                <a:buClr>
                  <a:srgbClr val="000000"/>
                </a:buClr>
                <a:buSzPts val="1400"/>
                <a:buFont typeface="Arial"/>
                <a:buNone/>
              </a:pPr>
              <a:r>
                <a:rPr b="1" i="0" lang="nl-NL" sz="1400" u="none" cap="none" strike="noStrike">
                  <a:solidFill>
                    <a:schemeClr val="accent1"/>
                  </a:solidFill>
                  <a:latin typeface="Calibri"/>
                  <a:ea typeface="Calibri"/>
                  <a:cs typeface="Calibri"/>
                  <a:sym typeface="Calibri"/>
                </a:rPr>
                <a:t>AFBEELDING INVOEGEN/OPMAKEN</a:t>
              </a:r>
              <a:endParaRPr b="0" i="0" sz="1400" u="none" cap="none" strike="noStrike">
                <a:solidFill>
                  <a:srgbClr val="000000"/>
                </a:solidFill>
                <a:latin typeface="Arial"/>
                <a:ea typeface="Arial"/>
                <a:cs typeface="Arial"/>
                <a:sym typeface="Arial"/>
              </a:endParaRPr>
            </a:p>
          </p:txBody>
        </p:sp>
        <p:sp>
          <p:nvSpPr>
            <p:cNvPr id="63" name="Google Shape;63;p9"/>
            <p:cNvSpPr/>
            <p:nvPr/>
          </p:nvSpPr>
          <p:spPr>
            <a:xfrm>
              <a:off x="-3603587" y="465324"/>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sp>
          <p:nvSpPr>
            <p:cNvPr id="64" name="Google Shape;64;p9"/>
            <p:cNvSpPr/>
            <p:nvPr/>
          </p:nvSpPr>
          <p:spPr>
            <a:xfrm>
              <a:off x="-3319415" y="465324"/>
              <a:ext cx="2944682" cy="658026"/>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Wanneer nodig, verwijder de bestaande afbeelding d.m.v. de </a:t>
              </a:r>
              <a:r>
                <a:rPr b="1" i="0" lang="nl-NL" sz="1200" u="none" cap="none" strike="noStrike">
                  <a:solidFill>
                    <a:srgbClr val="000000"/>
                  </a:solidFill>
                  <a:latin typeface="Calibri"/>
                  <a:ea typeface="Calibri"/>
                  <a:cs typeface="Calibri"/>
                  <a:sym typeface="Calibri"/>
                </a:rPr>
                <a:t>‘Backspace toets’</a:t>
              </a:r>
              <a:r>
                <a:rPr b="0" i="0" lang="nl-NL" sz="1200" u="none" cap="none" strike="noStrike">
                  <a:solidFill>
                    <a:srgbClr val="000000"/>
                  </a:solidFill>
                  <a:latin typeface="Calibri"/>
                  <a:ea typeface="Calibri"/>
                  <a:cs typeface="Calibri"/>
                  <a:sym typeface="Calibri"/>
                </a:rPr>
                <a:t>. Klik op het pictogram om een nieuwe afbeelding in te voegen </a:t>
              </a:r>
              <a:r>
                <a:rPr b="0" i="1" lang="nl-NL" sz="1200" u="none" cap="none" strike="noStrike">
                  <a:solidFill>
                    <a:srgbClr val="000000"/>
                  </a:solidFill>
                  <a:latin typeface="Calibri"/>
                  <a:ea typeface="Calibri"/>
                  <a:cs typeface="Calibri"/>
                  <a:sym typeface="Calibri"/>
                </a:rPr>
                <a:t>(zie onderstaand voorbeeld)</a:t>
              </a:r>
              <a:r>
                <a:rPr b="0" i="0" lang="nl-NL" sz="1200" u="none" cap="none" strike="noStrike">
                  <a:solidFill>
                    <a:srgbClr val="000000"/>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grpSp>
          <p:nvGrpSpPr>
            <p:cNvPr id="65" name="Google Shape;65;p9"/>
            <p:cNvGrpSpPr/>
            <p:nvPr/>
          </p:nvGrpSpPr>
          <p:grpSpPr>
            <a:xfrm>
              <a:off x="-3316179" y="1231351"/>
              <a:ext cx="294789" cy="346676"/>
              <a:chOff x="14466489" y="1001522"/>
              <a:chExt cx="290627" cy="341782"/>
            </a:xfrm>
          </p:grpSpPr>
          <p:sp>
            <p:nvSpPr>
              <p:cNvPr id="66" name="Google Shape;66;p9"/>
              <p:cNvSpPr/>
              <p:nvPr/>
            </p:nvSpPr>
            <p:spPr>
              <a:xfrm>
                <a:off x="14466489" y="1001522"/>
                <a:ext cx="257935" cy="254168"/>
              </a:xfrm>
              <a:prstGeom prst="rect">
                <a:avLst/>
              </a:prstGeom>
              <a:solidFill>
                <a:schemeClr val="lt1"/>
              </a:solidFill>
              <a:ln cap="flat" cmpd="sng" w="12700">
                <a:solidFill>
                  <a:srgbClr val="818181"/>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sp>
            <p:nvSpPr>
              <p:cNvPr id="67" name="Google Shape;67;p9"/>
              <p:cNvSpPr/>
              <p:nvPr/>
            </p:nvSpPr>
            <p:spPr>
              <a:xfrm>
                <a:off x="14623626" y="1033630"/>
                <a:ext cx="71169" cy="71169"/>
              </a:xfrm>
              <a:prstGeom prst="ellipse">
                <a:avLst/>
              </a:prstGeom>
              <a:solidFill>
                <a:srgbClr val="F1D8A5"/>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rgbClr val="211F26"/>
                  </a:solidFill>
                  <a:latin typeface="Calibri"/>
                  <a:ea typeface="Calibri"/>
                  <a:cs typeface="Calibri"/>
                  <a:sym typeface="Calibri"/>
                </a:endParaRPr>
              </a:p>
            </p:txBody>
          </p:sp>
          <p:sp>
            <p:nvSpPr>
              <p:cNvPr id="68" name="Google Shape;68;p9"/>
              <p:cNvSpPr/>
              <p:nvPr/>
            </p:nvSpPr>
            <p:spPr>
              <a:xfrm rot="2700000">
                <a:off x="14498877" y="1157846"/>
                <a:ext cx="168558" cy="147459"/>
              </a:xfrm>
              <a:custGeom>
                <a:rect b="b" l="l" r="r" t="t"/>
                <a:pathLst>
                  <a:path extrusionOk="0" h="147459" w="168558">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rgbClr val="211F26"/>
                  </a:solidFill>
                  <a:latin typeface="Calibri"/>
                  <a:ea typeface="Calibri"/>
                  <a:cs typeface="Calibri"/>
                  <a:sym typeface="Calibri"/>
                </a:endParaRPr>
              </a:p>
            </p:txBody>
          </p:sp>
          <p:sp>
            <p:nvSpPr>
              <p:cNvPr id="69" name="Google Shape;69;p9"/>
              <p:cNvSpPr/>
              <p:nvPr/>
            </p:nvSpPr>
            <p:spPr>
              <a:xfrm>
                <a:off x="14601150" y="1145314"/>
                <a:ext cx="155966" cy="116816"/>
              </a:xfrm>
              <a:prstGeom prst="roundRect">
                <a:avLst>
                  <a:gd fmla="val 16667" name="adj"/>
                </a:avLst>
              </a:prstGeom>
              <a:solidFill>
                <a:schemeClr val="lt1"/>
              </a:solidFill>
              <a:ln cap="flat" cmpd="sng" w="19050">
                <a:solidFill>
                  <a:srgbClr val="8AADD0"/>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cxnSp>
            <p:nvCxnSpPr>
              <p:cNvPr id="70" name="Google Shape;70;p9"/>
              <p:cNvCxnSpPr/>
              <p:nvPr/>
            </p:nvCxnSpPr>
            <p:spPr>
              <a:xfrm>
                <a:off x="14637490" y="1308665"/>
                <a:ext cx="83286" cy="0"/>
              </a:xfrm>
              <a:prstGeom prst="straightConnector1">
                <a:avLst/>
              </a:prstGeom>
              <a:solidFill>
                <a:schemeClr val="lt1"/>
              </a:solidFill>
              <a:ln cap="flat" cmpd="sng" w="19050">
                <a:solidFill>
                  <a:srgbClr val="8AADD0"/>
                </a:solidFill>
                <a:prstDash val="solid"/>
                <a:miter lim="800000"/>
                <a:headEnd len="sm" w="sm" type="none"/>
                <a:tailEnd len="sm" w="sm" type="none"/>
              </a:ln>
            </p:spPr>
          </p:cxnSp>
          <p:cxnSp>
            <p:nvCxnSpPr>
              <p:cNvPr id="71" name="Google Shape;71;p9"/>
              <p:cNvCxnSpPr>
                <a:stCxn id="69" idx="2"/>
              </p:cNvCxnSpPr>
              <p:nvPr/>
            </p:nvCxnSpPr>
            <p:spPr>
              <a:xfrm flipH="1">
                <a:off x="14678833" y="1262130"/>
                <a:ext cx="300" cy="43500"/>
              </a:xfrm>
              <a:prstGeom prst="straightConnector1">
                <a:avLst/>
              </a:prstGeom>
              <a:solidFill>
                <a:schemeClr val="lt1"/>
              </a:solidFill>
              <a:ln cap="flat" cmpd="sng" w="19050">
                <a:solidFill>
                  <a:srgbClr val="8AADD0"/>
                </a:solidFill>
                <a:prstDash val="solid"/>
                <a:miter lim="800000"/>
                <a:headEnd len="sm" w="sm" type="none"/>
                <a:tailEnd len="sm" w="sm" type="none"/>
              </a:ln>
            </p:spPr>
          </p:cxnSp>
        </p:grpSp>
        <p:sp>
          <p:nvSpPr>
            <p:cNvPr id="72" name="Google Shape;72;p9"/>
            <p:cNvSpPr/>
            <p:nvPr/>
          </p:nvSpPr>
          <p:spPr>
            <a:xfrm>
              <a:off x="-3603587" y="1729709"/>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73" name="Google Shape;73;p9"/>
            <p:cNvSpPr/>
            <p:nvPr/>
          </p:nvSpPr>
          <p:spPr>
            <a:xfrm>
              <a:off x="-3319415" y="1729710"/>
              <a:ext cx="2944682" cy="326338"/>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Selecteer de gewenste afbeelding</a:t>
              </a:r>
              <a:br>
                <a:rPr b="0" i="0" lang="nl-NL" sz="1200" u="none" cap="none" strike="noStrike">
                  <a:solidFill>
                    <a:srgbClr val="000000"/>
                  </a:solidFill>
                  <a:latin typeface="Calibri"/>
                  <a:ea typeface="Calibri"/>
                  <a:cs typeface="Calibri"/>
                  <a:sym typeface="Calibri"/>
                </a:rPr>
              </a:br>
              <a:r>
                <a:rPr b="0" i="0" lang="nl-NL" sz="1200" u="none" cap="none" strike="noStrike">
                  <a:solidFill>
                    <a:srgbClr val="000000"/>
                  </a:solidFill>
                  <a:latin typeface="Calibri"/>
                  <a:ea typeface="Calibri"/>
                  <a:cs typeface="Calibri"/>
                  <a:sym typeface="Calibri"/>
                </a:rPr>
                <a:t>en klik op </a:t>
              </a:r>
              <a:r>
                <a:rPr b="1" i="0" lang="nl-NL" sz="1200" u="none" cap="none" strike="noStrike">
                  <a:solidFill>
                    <a:srgbClr val="000000"/>
                  </a:solidFill>
                  <a:latin typeface="Calibri"/>
                  <a:ea typeface="Calibri"/>
                  <a:cs typeface="Calibri"/>
                  <a:sym typeface="Calibri"/>
                </a:rPr>
                <a:t>‘Invoegen’</a:t>
              </a:r>
              <a:r>
                <a:rPr b="0" i="0" lang="nl-NL" sz="1200" u="none" cap="none" strike="noStrike">
                  <a:solidFill>
                    <a:srgbClr val="000000"/>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grpSp>
          <p:nvGrpSpPr>
            <p:cNvPr id="74" name="Google Shape;74;p9"/>
            <p:cNvGrpSpPr/>
            <p:nvPr/>
          </p:nvGrpSpPr>
          <p:grpSpPr>
            <a:xfrm>
              <a:off x="-3311319" y="2164285"/>
              <a:ext cx="825500" cy="209550"/>
              <a:chOff x="13504624" y="2482850"/>
              <a:chExt cx="825500" cy="209550"/>
            </a:xfrm>
          </p:grpSpPr>
          <p:sp>
            <p:nvSpPr>
              <p:cNvPr id="75" name="Google Shape;75;p9"/>
              <p:cNvSpPr/>
              <p:nvPr/>
            </p:nvSpPr>
            <p:spPr>
              <a:xfrm>
                <a:off x="13504624" y="2482850"/>
                <a:ext cx="825500" cy="209550"/>
              </a:xfrm>
              <a:prstGeom prst="rect">
                <a:avLst/>
              </a:prstGeom>
              <a:solidFill>
                <a:srgbClr val="E5F1FB"/>
              </a:solidFill>
              <a:ln cap="flat" cmpd="sng" w="12700">
                <a:solidFill>
                  <a:srgbClr val="0B7ED9"/>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900"/>
                  <a:buFont typeface="Arial"/>
                  <a:buNone/>
                </a:pPr>
                <a:r>
                  <a:rPr b="0" i="0" lang="nl-NL" sz="900" u="none" cap="none" strike="noStrike">
                    <a:solidFill>
                      <a:srgbClr val="211F26"/>
                    </a:solidFill>
                    <a:latin typeface="Calibri"/>
                    <a:ea typeface="Calibri"/>
                    <a:cs typeface="Calibri"/>
                    <a:sym typeface="Calibri"/>
                  </a:rPr>
                  <a:t>Invoegen</a:t>
                </a:r>
                <a:endParaRPr b="0" i="0" sz="1400" u="none" cap="none" strike="noStrike">
                  <a:solidFill>
                    <a:srgbClr val="000000"/>
                  </a:solidFill>
                  <a:latin typeface="Arial"/>
                  <a:ea typeface="Arial"/>
                  <a:cs typeface="Arial"/>
                  <a:sym typeface="Arial"/>
                </a:endParaRPr>
              </a:p>
            </p:txBody>
          </p:sp>
          <p:cxnSp>
            <p:nvCxnSpPr>
              <p:cNvPr id="76" name="Google Shape;76;p9"/>
              <p:cNvCxnSpPr/>
              <p:nvPr/>
            </p:nvCxnSpPr>
            <p:spPr>
              <a:xfrm>
                <a:off x="14155269" y="2515250"/>
                <a:ext cx="0" cy="142717"/>
              </a:xfrm>
              <a:prstGeom prst="straightConnector1">
                <a:avLst/>
              </a:prstGeom>
              <a:noFill/>
              <a:ln cap="flat" cmpd="sng" w="9525">
                <a:solidFill>
                  <a:srgbClr val="44546A"/>
                </a:solidFill>
                <a:prstDash val="solid"/>
                <a:round/>
                <a:headEnd len="sm" w="sm" type="none"/>
                <a:tailEnd len="sm" w="sm" type="none"/>
              </a:ln>
            </p:spPr>
          </p:cxnSp>
          <p:sp>
            <p:nvSpPr>
              <p:cNvPr id="77" name="Google Shape;77;p9"/>
              <p:cNvSpPr/>
              <p:nvPr/>
            </p:nvSpPr>
            <p:spPr>
              <a:xfrm rot="10800000">
                <a:off x="14196089" y="2566904"/>
                <a:ext cx="86866" cy="51147"/>
              </a:xfrm>
              <a:prstGeom prst="triangle">
                <a:avLst>
                  <a:gd fmla="val 50000" name="adj"/>
                </a:avLst>
              </a:prstGeom>
              <a:solidFill>
                <a:srgbClr val="000000"/>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900"/>
                  <a:buFont typeface="Arial"/>
                  <a:buNone/>
                </a:pPr>
                <a:r>
                  <a:t/>
                </a:r>
                <a:endParaRPr b="1" i="0" sz="900" u="none" cap="none" strike="noStrike">
                  <a:solidFill>
                    <a:srgbClr val="211F26"/>
                  </a:solidFill>
                  <a:latin typeface="Calibri"/>
                  <a:ea typeface="Calibri"/>
                  <a:cs typeface="Calibri"/>
                  <a:sym typeface="Calibri"/>
                </a:endParaRPr>
              </a:p>
            </p:txBody>
          </p:sp>
        </p:grpSp>
        <p:sp>
          <p:nvSpPr>
            <p:cNvPr id="78" name="Google Shape;78;p9"/>
            <p:cNvSpPr/>
            <p:nvPr/>
          </p:nvSpPr>
          <p:spPr>
            <a:xfrm>
              <a:off x="-3603587" y="2553359"/>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79" name="Google Shape;79;p9"/>
            <p:cNvSpPr/>
            <p:nvPr/>
          </p:nvSpPr>
          <p:spPr>
            <a:xfrm>
              <a:off x="-3319415" y="2553360"/>
              <a:ext cx="2944682" cy="979796"/>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Om de afbeelding te schalen of bij te snijden, ga naar de tab </a:t>
              </a:r>
              <a:r>
                <a:rPr b="1" i="0" lang="nl-NL" sz="1200" u="none" cap="none" strike="noStrike">
                  <a:solidFill>
                    <a:srgbClr val="000000"/>
                  </a:solidFill>
                  <a:latin typeface="Calibri"/>
                  <a:ea typeface="Calibri"/>
                  <a:cs typeface="Calibri"/>
                  <a:sym typeface="Calibri"/>
                </a:rPr>
                <a:t>‘Hulpmiddelen voor afbeeldingen - Opmaak’</a:t>
              </a:r>
              <a:r>
                <a:rPr b="0" i="0" lang="nl-NL" sz="1200" u="none" cap="none" strike="noStrike">
                  <a:solidFill>
                    <a:srgbClr val="000000"/>
                  </a:solidFill>
                  <a:latin typeface="Calibri"/>
                  <a:ea typeface="Calibri"/>
                  <a:cs typeface="Calibri"/>
                  <a:sym typeface="Calibri"/>
                </a:rPr>
                <a:t> en klik op de knop </a:t>
              </a:r>
              <a:r>
                <a:rPr b="1" i="0" lang="nl-NL" sz="1200" u="none" cap="none" strike="noStrike">
                  <a:solidFill>
                    <a:srgbClr val="000000"/>
                  </a:solidFill>
                  <a:latin typeface="Calibri"/>
                  <a:ea typeface="Calibri"/>
                  <a:cs typeface="Calibri"/>
                  <a:sym typeface="Calibri"/>
                </a:rPr>
                <a:t>‘Bijsnijden’</a:t>
              </a:r>
              <a:r>
                <a:rPr b="0" i="0" lang="nl-NL" sz="1200" u="none" cap="none" strike="noStrike">
                  <a:solidFill>
                    <a:srgbClr val="000000"/>
                  </a:solidFill>
                  <a:latin typeface="Calibri"/>
                  <a:ea typeface="Calibri"/>
                  <a:cs typeface="Calibri"/>
                  <a:sym typeface="Calibri"/>
                </a:rPr>
                <a:t>. Schaal met de bolletjes de afbeelding en met de hoekjes het afbeeldingskader.</a:t>
              </a:r>
              <a:endParaRPr b="0" i="0" sz="1400" u="none" cap="none" strike="noStrike">
                <a:solidFill>
                  <a:srgbClr val="000000"/>
                </a:solidFill>
                <a:latin typeface="Arial"/>
                <a:ea typeface="Arial"/>
                <a:cs typeface="Arial"/>
                <a:sym typeface="Arial"/>
              </a:endParaRPr>
            </a:p>
          </p:txBody>
        </p:sp>
        <p:grpSp>
          <p:nvGrpSpPr>
            <p:cNvPr id="80" name="Google Shape;80;p9"/>
            <p:cNvGrpSpPr/>
            <p:nvPr/>
          </p:nvGrpSpPr>
          <p:grpSpPr>
            <a:xfrm>
              <a:off x="-3408294" y="3643742"/>
              <a:ext cx="622283" cy="612920"/>
              <a:chOff x="12617641" y="3403239"/>
              <a:chExt cx="752963" cy="741634"/>
            </a:xfrm>
          </p:grpSpPr>
          <p:grpSp>
            <p:nvGrpSpPr>
              <p:cNvPr id="81" name="Google Shape;81;p9"/>
              <p:cNvGrpSpPr/>
              <p:nvPr/>
            </p:nvGrpSpPr>
            <p:grpSpPr>
              <a:xfrm>
                <a:off x="12771530" y="3403239"/>
                <a:ext cx="467176" cy="448491"/>
                <a:chOff x="12782157" y="3403239"/>
                <a:chExt cx="467176" cy="448491"/>
              </a:xfrm>
            </p:grpSpPr>
            <p:grpSp>
              <p:nvGrpSpPr>
                <p:cNvPr id="82" name="Google Shape;82;p9"/>
                <p:cNvGrpSpPr/>
                <p:nvPr/>
              </p:nvGrpSpPr>
              <p:grpSpPr>
                <a:xfrm>
                  <a:off x="12782157" y="3403239"/>
                  <a:ext cx="412976" cy="396132"/>
                  <a:chOff x="13554906" y="3320109"/>
                  <a:chExt cx="443917" cy="425811"/>
                </a:xfrm>
              </p:grpSpPr>
              <p:grpSp>
                <p:nvGrpSpPr>
                  <p:cNvPr id="83" name="Google Shape;83;p9"/>
                  <p:cNvGrpSpPr/>
                  <p:nvPr/>
                </p:nvGrpSpPr>
                <p:grpSpPr>
                  <a:xfrm>
                    <a:off x="13554906" y="3320109"/>
                    <a:ext cx="443917" cy="425811"/>
                    <a:chOff x="12909684" y="1276143"/>
                    <a:chExt cx="443917" cy="425811"/>
                  </a:xfrm>
                </p:grpSpPr>
                <p:sp>
                  <p:nvSpPr>
                    <p:cNvPr id="84" name="Google Shape;84;p9"/>
                    <p:cNvSpPr/>
                    <p:nvPr/>
                  </p:nvSpPr>
                  <p:spPr>
                    <a:xfrm>
                      <a:off x="12909689" y="1276143"/>
                      <a:ext cx="443912" cy="425811"/>
                    </a:xfrm>
                    <a:prstGeom prst="rect">
                      <a:avLst/>
                    </a:prstGeom>
                    <a:noFill/>
                    <a:ln cap="flat" cmpd="sng" w="12700">
                      <a:solidFill>
                        <a:srgbClr val="818181"/>
                      </a:solidFill>
                      <a:prstDash val="dash"/>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sp>
                  <p:nvSpPr>
                    <p:cNvPr id="85" name="Google Shape;85;p9"/>
                    <p:cNvSpPr/>
                    <p:nvPr/>
                  </p:nvSpPr>
                  <p:spPr>
                    <a:xfrm>
                      <a:off x="12909684" y="1276143"/>
                      <a:ext cx="261629" cy="257807"/>
                    </a:xfrm>
                    <a:prstGeom prst="rect">
                      <a:avLst/>
                    </a:prstGeom>
                    <a:solidFill>
                      <a:schemeClr val="lt1"/>
                    </a:solidFill>
                    <a:ln cap="flat" cmpd="sng" w="12700">
                      <a:solidFill>
                        <a:srgbClr val="818181"/>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sp>
                  <p:nvSpPr>
                    <p:cNvPr id="86" name="Google Shape;86;p9"/>
                    <p:cNvSpPr/>
                    <p:nvPr/>
                  </p:nvSpPr>
                  <p:spPr>
                    <a:xfrm>
                      <a:off x="13069071" y="1308711"/>
                      <a:ext cx="72188" cy="72188"/>
                    </a:xfrm>
                    <a:prstGeom prst="ellipse">
                      <a:avLst/>
                    </a:prstGeom>
                    <a:solidFill>
                      <a:srgbClr val="ECC679"/>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pic>
                <p:nvPicPr>
                  <p:cNvPr id="87" name="Google Shape;87;p9"/>
                  <p:cNvPicPr preferRelativeResize="0"/>
                  <p:nvPr/>
                </p:nvPicPr>
                <p:blipFill rotWithShape="1">
                  <a:blip r:embed="rId2">
                    <a:alphaModFix/>
                  </a:blip>
                  <a:srcRect b="0" l="0" r="0" t="0"/>
                  <a:stretch/>
                </p:blipFill>
                <p:spPr>
                  <a:xfrm>
                    <a:off x="13567296" y="3424991"/>
                    <a:ext cx="173367" cy="140220"/>
                  </a:xfrm>
                  <a:prstGeom prst="rect">
                    <a:avLst/>
                  </a:prstGeom>
                  <a:noFill/>
                  <a:ln>
                    <a:noFill/>
                  </a:ln>
                </p:spPr>
              </p:pic>
              <p:pic>
                <p:nvPicPr>
                  <p:cNvPr id="88" name="Google Shape;88;p9"/>
                  <p:cNvPicPr preferRelativeResize="0"/>
                  <p:nvPr/>
                </p:nvPicPr>
                <p:blipFill rotWithShape="1">
                  <a:blip r:embed="rId2">
                    <a:alphaModFix/>
                  </a:blip>
                  <a:srcRect b="0" l="0" r="0" t="0"/>
                  <a:stretch/>
                </p:blipFill>
                <p:spPr>
                  <a:xfrm flipH="1">
                    <a:off x="13635599" y="3449265"/>
                    <a:ext cx="173367" cy="111424"/>
                  </a:xfrm>
                  <a:prstGeom prst="rect">
                    <a:avLst/>
                  </a:prstGeom>
                  <a:noFill/>
                  <a:ln>
                    <a:noFill/>
                  </a:ln>
                </p:spPr>
              </p:pic>
            </p:grpSp>
            <p:grpSp>
              <p:nvGrpSpPr>
                <p:cNvPr id="89" name="Google Shape;89;p9"/>
                <p:cNvGrpSpPr/>
                <p:nvPr/>
              </p:nvGrpSpPr>
              <p:grpSpPr>
                <a:xfrm>
                  <a:off x="13103513" y="3705268"/>
                  <a:ext cx="145820" cy="146462"/>
                  <a:chOff x="13096169" y="3602278"/>
                  <a:chExt cx="145820" cy="146462"/>
                </a:xfrm>
              </p:grpSpPr>
              <p:sp>
                <p:nvSpPr>
                  <p:cNvPr id="90" name="Google Shape;90;p9"/>
                  <p:cNvSpPr/>
                  <p:nvPr/>
                </p:nvSpPr>
                <p:spPr>
                  <a:xfrm>
                    <a:off x="13096169" y="3602278"/>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sp>
                <p:nvSpPr>
                  <p:cNvPr id="91" name="Google Shape;91;p9"/>
                  <p:cNvSpPr/>
                  <p:nvPr/>
                </p:nvSpPr>
                <p:spPr>
                  <a:xfrm rot="5400000">
                    <a:off x="13037453" y="3661636"/>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nvGrpSpPr>
                <p:cNvPr id="92" name="Google Shape;92;p9"/>
                <p:cNvGrpSpPr/>
                <p:nvPr/>
              </p:nvGrpSpPr>
              <p:grpSpPr>
                <a:xfrm rot="10800000">
                  <a:off x="13061402" y="3665637"/>
                  <a:ext cx="145820" cy="146462"/>
                  <a:chOff x="13096169" y="3602278"/>
                  <a:chExt cx="145820" cy="146462"/>
                </a:xfrm>
              </p:grpSpPr>
              <p:sp>
                <p:nvSpPr>
                  <p:cNvPr id="93" name="Google Shape;93;p9"/>
                  <p:cNvSpPr/>
                  <p:nvPr/>
                </p:nvSpPr>
                <p:spPr>
                  <a:xfrm>
                    <a:off x="13096169" y="3602278"/>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sp>
                <p:nvSpPr>
                  <p:cNvPr id="94" name="Google Shape;94;p9"/>
                  <p:cNvSpPr/>
                  <p:nvPr/>
                </p:nvSpPr>
                <p:spPr>
                  <a:xfrm rot="5400000">
                    <a:off x="13037453" y="3661636"/>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sp>
            <p:nvSpPr>
              <p:cNvPr id="95" name="Google Shape;95;p9"/>
              <p:cNvSpPr/>
              <p:nvPr/>
            </p:nvSpPr>
            <p:spPr>
              <a:xfrm>
                <a:off x="12617641" y="3889890"/>
                <a:ext cx="752963" cy="16117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900"/>
                  <a:buFont typeface="Arial"/>
                  <a:buNone/>
                </a:pPr>
                <a:r>
                  <a:rPr b="0" i="0" lang="nl-NL" sz="900" u="none" cap="none" strike="noStrike">
                    <a:solidFill>
                      <a:srgbClr val="211F26"/>
                    </a:solidFill>
                    <a:latin typeface="Calibri"/>
                    <a:ea typeface="Calibri"/>
                    <a:cs typeface="Calibri"/>
                    <a:sym typeface="Calibri"/>
                  </a:rPr>
                  <a:t>Bijsnijden</a:t>
                </a:r>
                <a:endParaRPr b="0" i="0" sz="1400" u="none" cap="none" strike="noStrike">
                  <a:solidFill>
                    <a:srgbClr val="000000"/>
                  </a:solidFill>
                  <a:latin typeface="Arial"/>
                  <a:ea typeface="Arial"/>
                  <a:cs typeface="Arial"/>
                  <a:sym typeface="Arial"/>
                </a:endParaRPr>
              </a:p>
            </p:txBody>
          </p:sp>
          <p:sp>
            <p:nvSpPr>
              <p:cNvPr id="96" name="Google Shape;96;p9"/>
              <p:cNvSpPr/>
              <p:nvPr/>
            </p:nvSpPr>
            <p:spPr>
              <a:xfrm rot="10800000">
                <a:off x="12950688" y="4093726"/>
                <a:ext cx="86866" cy="51147"/>
              </a:xfrm>
              <a:prstGeom prst="triangle">
                <a:avLst>
                  <a:gd fmla="val 50000" name="adj"/>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nvGrpSpPr>
            <p:cNvPr id="97" name="Google Shape;97;p9"/>
            <p:cNvGrpSpPr/>
            <p:nvPr/>
          </p:nvGrpSpPr>
          <p:grpSpPr>
            <a:xfrm>
              <a:off x="-376736" y="4271597"/>
              <a:ext cx="283685" cy="283685"/>
              <a:chOff x="-510741" y="5913713"/>
              <a:chExt cx="267555" cy="267555"/>
            </a:xfrm>
          </p:grpSpPr>
          <p:sp>
            <p:nvSpPr>
              <p:cNvPr id="98" name="Google Shape;98;p9"/>
              <p:cNvSpPr/>
              <p:nvPr/>
            </p:nvSpPr>
            <p:spPr>
              <a:xfrm>
                <a:off x="-491853" y="5932072"/>
                <a:ext cx="230835" cy="230835"/>
              </a:xfrm>
              <a:prstGeom prst="ellipse">
                <a:avLst/>
              </a:prstGeom>
              <a:solidFill>
                <a:srgbClr val="211F26"/>
              </a:solidFill>
              <a:ln>
                <a:noFill/>
              </a:ln>
            </p:spPr>
            <p:txBody>
              <a:bodyPr anchorCtr="0" anchor="ctr" bIns="180000" lIns="180000" spcFirstLastPara="1" rIns="180000" wrap="square" tIns="18000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p:txBody>
          </p:sp>
          <p:sp>
            <p:nvSpPr>
              <p:cNvPr descr="Informatie" id="99" name="Google Shape;99;p9"/>
              <p:cNvSpPr/>
              <p:nvPr/>
            </p:nvSpPr>
            <p:spPr>
              <a:xfrm>
                <a:off x="-510741" y="5913713"/>
                <a:ext cx="267555" cy="267555"/>
              </a:xfrm>
              <a:custGeom>
                <a:rect b="b" l="l" r="r" t="t"/>
                <a:pathLst>
                  <a:path extrusionOk="0" h="291719" w="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211F26"/>
                  </a:solidFill>
                  <a:latin typeface="Calibri"/>
                  <a:ea typeface="Calibri"/>
                  <a:cs typeface="Calibri"/>
                  <a:sym typeface="Calibri"/>
                </a:endParaRPr>
              </a:p>
            </p:txBody>
          </p:sp>
        </p:grpSp>
      </p:grpSp>
    </p:spTree>
  </p:cSld>
  <p:clrMapOvr>
    <a:masterClrMapping/>
  </p:clrMapOvr>
  <p:transition spd="slow">
    <p:wipe dir="l"/>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5"/>
                                        </p:tgtEl>
                                        <p:attrNameLst>
                                          <p:attrName>style.visibility</p:attrName>
                                        </p:attrNameLst>
                                      </p:cBhvr>
                                      <p:to>
                                        <p:strVal val="visible"/>
                                      </p:to>
                                    </p:set>
                                    <p:animEffect filter="fade" transition="in">
                                      <p:cBhvr>
                                        <p:cTn dur="250"/>
                                        <p:tgtEl>
                                          <p:spTgt spid="55"/>
                                        </p:tgtEl>
                                      </p:cBhvr>
                                    </p:animEffect>
                                  </p:childTnLst>
                                </p:cTn>
                              </p:par>
                              <p:par>
                                <p:cTn fill="hold" nodeType="withEffect" presetClass="entr" presetID="10" presetSubtype="0">
                                  <p:stCondLst>
                                    <p:cond delay="250"/>
                                  </p:stCondLst>
                                  <p:childTnLst>
                                    <p:set>
                                      <p:cBhvr>
                                        <p:cTn dur="1" fill="hold">
                                          <p:stCondLst>
                                            <p:cond delay="0"/>
                                          </p:stCondLst>
                                        </p:cTn>
                                        <p:tgtEl>
                                          <p:spTgt spid="56"/>
                                        </p:tgtEl>
                                        <p:attrNameLst>
                                          <p:attrName>style.visibility</p:attrName>
                                        </p:attrNameLst>
                                      </p:cBhvr>
                                      <p:to>
                                        <p:strVal val="visible"/>
                                      </p:to>
                                    </p:set>
                                    <p:animEffect filter="fade" transition="in">
                                      <p:cBhvr>
                                        <p:cTn dur="250"/>
                                        <p:tgtEl>
                                          <p:spTgt spid="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kst + afbeelding (M)">
  <p:cSld name="Tekst + afbeelding (M)">
    <p:spTree>
      <p:nvGrpSpPr>
        <p:cNvPr id="100" name="Shape 100"/>
        <p:cNvGrpSpPr/>
        <p:nvPr/>
      </p:nvGrpSpPr>
      <p:grpSpPr>
        <a:xfrm>
          <a:off x="0" y="0"/>
          <a:ext cx="0" cy="0"/>
          <a:chOff x="0" y="0"/>
          <a:chExt cx="0" cy="0"/>
        </a:xfrm>
      </p:grpSpPr>
      <p:sp>
        <p:nvSpPr>
          <p:cNvPr id="101" name="Google Shape;101;p10"/>
          <p:cNvSpPr/>
          <p:nvPr>
            <p:ph idx="2" type="pic"/>
          </p:nvPr>
        </p:nvSpPr>
        <p:spPr>
          <a:xfrm>
            <a:off x="615950" y="609600"/>
            <a:ext cx="7194550" cy="5627688"/>
          </a:xfrm>
          <a:prstGeom prst="rect">
            <a:avLst/>
          </a:prstGeom>
          <a:solidFill>
            <a:srgbClr val="F2F2F2"/>
          </a:solidFill>
          <a:ln>
            <a:noFill/>
          </a:ln>
        </p:spPr>
      </p:sp>
      <p:sp>
        <p:nvSpPr>
          <p:cNvPr id="102" name="Google Shape;102;p10"/>
          <p:cNvSpPr txBox="1"/>
          <p:nvPr>
            <p:ph idx="1" type="body"/>
          </p:nvPr>
        </p:nvSpPr>
        <p:spPr>
          <a:xfrm>
            <a:off x="7810499" y="609600"/>
            <a:ext cx="3757614" cy="5626800"/>
          </a:xfrm>
          <a:prstGeom prst="rect">
            <a:avLst/>
          </a:prstGeom>
          <a:solidFill>
            <a:schemeClr val="accent1"/>
          </a:solidFill>
          <a:ln>
            <a:noFill/>
          </a:ln>
        </p:spPr>
        <p:txBody>
          <a:bodyPr anchorCtr="0" anchor="t" bIns="0" lIns="360000" spcFirstLastPara="1" rIns="288000" wrap="square" tIns="612000">
            <a:noAutofit/>
          </a:bodyPr>
          <a:lstStyle>
            <a:lvl1pPr indent="-228600" lvl="0" marL="457200" algn="l">
              <a:lnSpc>
                <a:spcPct val="100000"/>
              </a:lnSpc>
              <a:spcBef>
                <a:spcPts val="0"/>
              </a:spcBef>
              <a:spcAft>
                <a:spcPts val="0"/>
              </a:spcAft>
              <a:buSzPts val="2600"/>
              <a:buFont typeface="Arial"/>
              <a:buNone/>
              <a:defRPr sz="2600">
                <a:solidFill>
                  <a:schemeClr val="lt1"/>
                </a:solidFill>
                <a:latin typeface="Arial"/>
                <a:ea typeface="Arial"/>
                <a:cs typeface="Arial"/>
                <a:sym typeface="Arial"/>
              </a:defRPr>
            </a:lvl1pPr>
            <a:lvl2pPr indent="-228600" lvl="1" marL="914400" algn="ctr">
              <a:lnSpc>
                <a:spcPct val="90000"/>
              </a:lnSpc>
              <a:spcBef>
                <a:spcPts val="600"/>
              </a:spcBef>
              <a:spcAft>
                <a:spcPts val="0"/>
              </a:spcAft>
              <a:buSzPts val="3200"/>
              <a:buFont typeface="Arial"/>
              <a:buNone/>
              <a:defRPr sz="3200">
                <a:latin typeface="Arial"/>
                <a:ea typeface="Arial"/>
                <a:cs typeface="Arial"/>
                <a:sym typeface="Arial"/>
              </a:defRPr>
            </a:lvl2pPr>
            <a:lvl3pPr indent="-228600" lvl="2" marL="1371600" algn="ctr">
              <a:lnSpc>
                <a:spcPct val="90000"/>
              </a:lnSpc>
              <a:spcBef>
                <a:spcPts val="600"/>
              </a:spcBef>
              <a:spcAft>
                <a:spcPts val="0"/>
              </a:spcAft>
              <a:buSzPts val="2800"/>
              <a:buFont typeface="Arial"/>
              <a:buNone/>
              <a:defRPr sz="2800">
                <a:latin typeface="Arial"/>
                <a:ea typeface="Arial"/>
                <a:cs typeface="Arial"/>
                <a:sym typeface="Arial"/>
              </a:defRPr>
            </a:lvl3pPr>
            <a:lvl4pPr indent="-228600" lvl="3" marL="1828800" algn="ctr">
              <a:lnSpc>
                <a:spcPct val="90000"/>
              </a:lnSpc>
              <a:spcBef>
                <a:spcPts val="600"/>
              </a:spcBef>
              <a:spcAft>
                <a:spcPts val="0"/>
              </a:spcAft>
              <a:buClr>
                <a:schemeClr val="dk1"/>
              </a:buClr>
              <a:buSzPts val="3200"/>
              <a:buFont typeface="Arial"/>
              <a:buNone/>
              <a:defRPr sz="3200">
                <a:latin typeface="Arial"/>
                <a:ea typeface="Arial"/>
                <a:cs typeface="Arial"/>
                <a:sym typeface="Arial"/>
              </a:defRPr>
            </a:lvl4pPr>
            <a:lvl5pPr indent="-228600" lvl="4" marL="2286000" algn="ctr">
              <a:lnSpc>
                <a:spcPct val="90000"/>
              </a:lnSpc>
              <a:spcBef>
                <a:spcPts val="600"/>
              </a:spcBef>
              <a:spcAft>
                <a:spcPts val="0"/>
              </a:spcAft>
              <a:buClr>
                <a:schemeClr val="accent1"/>
              </a:buClr>
              <a:buSzPts val="4000"/>
              <a:buFont typeface="Arial"/>
              <a:buNone/>
              <a:defRPr sz="4000">
                <a:latin typeface="Arial"/>
                <a:ea typeface="Arial"/>
                <a:cs typeface="Arial"/>
                <a:sym typeface="Arial"/>
              </a:defRPr>
            </a:lvl5pPr>
            <a:lvl6pPr indent="-228600" lvl="5" marL="2743200" algn="l">
              <a:lnSpc>
                <a:spcPct val="90000"/>
              </a:lnSpc>
              <a:spcBef>
                <a:spcPts val="600"/>
              </a:spcBef>
              <a:spcAft>
                <a:spcPts val="0"/>
              </a:spcAft>
              <a:buSzPts val="1800"/>
              <a:buNone/>
              <a:defRPr/>
            </a:lvl6pPr>
            <a:lvl7pPr indent="-342900" lvl="6" marL="3200400" algn="l">
              <a:lnSpc>
                <a:spcPct val="90000"/>
              </a:lnSpc>
              <a:spcBef>
                <a:spcPts val="600"/>
              </a:spcBef>
              <a:spcAft>
                <a:spcPts val="0"/>
              </a:spcAft>
              <a:buSzPts val="1800"/>
              <a:buAutoNum type="arabicPeriod"/>
              <a:defRPr/>
            </a:lvl7pPr>
            <a:lvl8pPr indent="-342900" lvl="7" marL="3657600" algn="l">
              <a:lnSpc>
                <a:spcPct val="90000"/>
              </a:lnSpc>
              <a:spcBef>
                <a:spcPts val="600"/>
              </a:spcBef>
              <a:spcAft>
                <a:spcPts val="0"/>
              </a:spcAft>
              <a:buSzPts val="1800"/>
              <a:buAutoNum type="alphaLcPeriod"/>
              <a:defRPr/>
            </a:lvl8pPr>
            <a:lvl9pPr indent="-228600" lvl="8" marL="4114800" algn="l">
              <a:lnSpc>
                <a:spcPct val="90000"/>
              </a:lnSpc>
              <a:spcBef>
                <a:spcPts val="600"/>
              </a:spcBef>
              <a:spcAft>
                <a:spcPts val="600"/>
              </a:spcAft>
              <a:buSzPts val="1800"/>
              <a:buNone/>
              <a:defRPr/>
            </a:lvl9pPr>
          </a:lstStyle>
          <a:p/>
        </p:txBody>
      </p:sp>
      <p:sp>
        <p:nvSpPr>
          <p:cNvPr id="103" name="Google Shape;103;p10"/>
          <p:cNvSpPr txBox="1"/>
          <p:nvPr>
            <p:ph type="title"/>
          </p:nvPr>
        </p:nvSpPr>
        <p:spPr>
          <a:xfrm>
            <a:off x="0" y="-370752"/>
            <a:ext cx="2940049" cy="221599"/>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1600"/>
              <a:buFont typeface="Arial"/>
              <a:buNone/>
              <a:defRPr b="0" sz="1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10"/>
          <p:cNvSpPr txBox="1"/>
          <p:nvPr>
            <p:ph idx="10" type="dt"/>
          </p:nvPr>
        </p:nvSpPr>
        <p:spPr>
          <a:xfrm>
            <a:off x="9278694" y="7290437"/>
            <a:ext cx="2913306" cy="144759"/>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10"/>
          <p:cNvSpPr txBox="1"/>
          <p:nvPr>
            <p:ph idx="11" type="ftr"/>
          </p:nvPr>
        </p:nvSpPr>
        <p:spPr>
          <a:xfrm>
            <a:off x="0" y="7290437"/>
            <a:ext cx="5376001" cy="144759"/>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106" name="Google Shape;106;p10"/>
          <p:cNvGrpSpPr/>
          <p:nvPr/>
        </p:nvGrpSpPr>
        <p:grpSpPr>
          <a:xfrm>
            <a:off x="-3786437" y="0"/>
            <a:ext cx="3693386" cy="5270646"/>
            <a:chOff x="-3786437" y="0"/>
            <a:chExt cx="3693386" cy="5270646"/>
          </a:xfrm>
        </p:grpSpPr>
        <p:sp>
          <p:nvSpPr>
            <p:cNvPr id="107" name="Google Shape;107;p10"/>
            <p:cNvSpPr/>
            <p:nvPr/>
          </p:nvSpPr>
          <p:spPr>
            <a:xfrm>
              <a:off x="-3786437" y="4442646"/>
              <a:ext cx="3593637" cy="828000"/>
            </a:xfrm>
            <a:prstGeom prst="rect">
              <a:avLst/>
            </a:prstGeom>
            <a:solidFill>
              <a:srgbClr val="ECECEC"/>
            </a:solidFill>
            <a:ln cap="flat" cmpd="sng" w="9525">
              <a:solidFill>
                <a:srgbClr val="ECECEC"/>
              </a:solidFill>
              <a:prstDash val="solid"/>
              <a:miter lim="800000"/>
              <a:headEnd len="sm" w="sm" type="none"/>
              <a:tailEnd len="sm" w="sm" type="none"/>
            </a:ln>
          </p:spPr>
          <p:txBody>
            <a:bodyPr anchorCtr="0" anchor="ctr" bIns="144000" lIns="180000" spcFirstLastPara="1" rIns="180000" wrap="square" tIns="144000">
              <a:noAutofit/>
            </a:bodyPr>
            <a:lstStyle/>
            <a:p>
              <a:pPr indent="0" lvl="0" marL="0" marR="0" rtl="0" algn="l">
                <a:lnSpc>
                  <a:spcPct val="90000"/>
                </a:lnSpc>
                <a:spcBef>
                  <a:spcPts val="0"/>
                </a:spcBef>
                <a:spcAft>
                  <a:spcPts val="0"/>
                </a:spcAft>
                <a:buClr>
                  <a:srgbClr val="000000"/>
                </a:buClr>
                <a:buSzPts val="1200"/>
                <a:buFont typeface="Arial"/>
                <a:buNone/>
              </a:pPr>
              <a:r>
                <a:rPr b="1" i="0" lang="nl-NL" sz="1200" u="none" cap="none" strike="noStrike">
                  <a:solidFill>
                    <a:srgbClr val="211F26"/>
                  </a:solidFill>
                  <a:latin typeface="Calibri"/>
                  <a:ea typeface="Calibri"/>
                  <a:cs typeface="Calibri"/>
                  <a:sym typeface="Calibri"/>
                </a:rPr>
                <a:t>MEER WETEN?</a:t>
              </a:r>
              <a:br>
                <a:rPr b="0" i="0" lang="nl-NL" sz="1200" u="none" cap="none" strike="noStrike">
                  <a:solidFill>
                    <a:srgbClr val="211F26"/>
                  </a:solidFill>
                  <a:latin typeface="Calibri"/>
                  <a:ea typeface="Calibri"/>
                  <a:cs typeface="Calibri"/>
                  <a:sym typeface="Calibri"/>
                </a:rPr>
              </a:br>
              <a:r>
                <a:rPr b="0" i="0" lang="nl-NL" sz="1200" u="none" cap="none" strike="noStrike">
                  <a:solidFill>
                    <a:srgbClr val="211F26"/>
                  </a:solidFill>
                  <a:latin typeface="Calibri"/>
                  <a:ea typeface="Calibri"/>
                  <a:cs typeface="Calibri"/>
                  <a:sym typeface="Calibri"/>
                </a:rPr>
                <a:t>Ga naar de instructie dia </a:t>
              </a:r>
              <a:r>
                <a:rPr b="1" i="0" lang="nl-NL" sz="1200" u="none" cap="none" strike="noStrike">
                  <a:solidFill>
                    <a:srgbClr val="211F26"/>
                  </a:solidFill>
                  <a:latin typeface="Calibri"/>
                  <a:ea typeface="Calibri"/>
                  <a:cs typeface="Calibri"/>
                  <a:sym typeface="Calibri"/>
                </a:rPr>
                <a:t>‘VIDEO INSTRUCTIES’</a:t>
              </a:r>
              <a:r>
                <a:rPr b="0" i="0" lang="nl-NL" sz="1200" u="none" cap="none" strike="noStrike">
                  <a:solidFill>
                    <a:srgbClr val="211F26"/>
                  </a:solidFill>
                  <a:latin typeface="Calibri"/>
                  <a:ea typeface="Calibri"/>
                  <a:cs typeface="Calibri"/>
                  <a:sym typeface="Calibri"/>
                </a:rPr>
                <a:t>.</a:t>
              </a:r>
              <a:br>
                <a:rPr b="0" i="0" lang="nl-NL" sz="1200" u="none" cap="none" strike="noStrike">
                  <a:solidFill>
                    <a:srgbClr val="211F26"/>
                  </a:solidFill>
                  <a:latin typeface="Calibri"/>
                  <a:ea typeface="Calibri"/>
                  <a:cs typeface="Calibri"/>
                  <a:sym typeface="Calibri"/>
                </a:rPr>
              </a:br>
              <a:r>
                <a:rPr b="0" i="0" lang="nl-NL" sz="1200" u="none" cap="none" strike="noStrike">
                  <a:solidFill>
                    <a:srgbClr val="211F26"/>
                  </a:solidFill>
                  <a:latin typeface="Calibri"/>
                  <a:ea typeface="Calibri"/>
                  <a:cs typeface="Calibri"/>
                  <a:sym typeface="Calibri"/>
                </a:rPr>
                <a:t>Deze vind je vooraan de presentatie of voeg je in via </a:t>
              </a:r>
              <a:r>
                <a:rPr b="0" i="1" lang="nl-NL" sz="1200" u="none" cap="none" strike="noStrike">
                  <a:solidFill>
                    <a:srgbClr val="211F26"/>
                  </a:solidFill>
                  <a:latin typeface="Calibri"/>
                  <a:ea typeface="Calibri"/>
                  <a:cs typeface="Calibri"/>
                  <a:sym typeface="Calibri"/>
                </a:rPr>
                <a:t>‘Start’</a:t>
              </a:r>
              <a:r>
                <a:rPr b="0" i="0" lang="nl-NL" sz="1200" u="none" cap="none" strike="noStrike">
                  <a:solidFill>
                    <a:srgbClr val="211F26"/>
                  </a:solidFill>
                  <a:latin typeface="Calibri"/>
                  <a:ea typeface="Calibri"/>
                  <a:cs typeface="Calibri"/>
                  <a:sym typeface="Calibri"/>
                </a:rPr>
                <a:t> &gt; </a:t>
              </a:r>
              <a:r>
                <a:rPr b="0" i="1" lang="nl-NL" sz="1200" u="none" cap="none" strike="noStrike">
                  <a:solidFill>
                    <a:srgbClr val="211F26"/>
                  </a:solidFill>
                  <a:latin typeface="Calibri"/>
                  <a:ea typeface="Calibri"/>
                  <a:cs typeface="Calibri"/>
                  <a:sym typeface="Calibri"/>
                </a:rPr>
                <a:t>‘Nieuwe dia’</a:t>
              </a:r>
              <a:endParaRPr b="0" i="0" sz="1400" u="none" cap="none" strike="noStrike">
                <a:solidFill>
                  <a:srgbClr val="000000"/>
                </a:solidFill>
                <a:latin typeface="Arial"/>
                <a:ea typeface="Arial"/>
                <a:cs typeface="Arial"/>
                <a:sym typeface="Arial"/>
              </a:endParaRPr>
            </a:p>
          </p:txBody>
        </p:sp>
        <p:sp>
          <p:nvSpPr>
            <p:cNvPr id="108" name="Google Shape;108;p10"/>
            <p:cNvSpPr/>
            <p:nvPr/>
          </p:nvSpPr>
          <p:spPr>
            <a:xfrm>
              <a:off x="-3786165" y="0"/>
              <a:ext cx="3593091" cy="4440791"/>
            </a:xfrm>
            <a:prstGeom prst="rect">
              <a:avLst/>
            </a:prstGeom>
            <a:solidFill>
              <a:srgbClr val="FFFFFF"/>
            </a:solidFill>
            <a:ln cap="flat" cmpd="sng" w="9525">
              <a:solidFill>
                <a:srgbClr val="ECECEC"/>
              </a:solidFill>
              <a:prstDash val="solid"/>
              <a:miter lim="800000"/>
              <a:headEnd len="sm" w="sm" type="none"/>
              <a:tailEnd len="sm" w="sm" type="none"/>
            </a:ln>
          </p:spPr>
          <p:txBody>
            <a:bodyPr anchorCtr="0" anchor="t" bIns="144000" lIns="180000" spcFirstLastPara="1" rIns="180000" wrap="square" tIns="144000">
              <a:noAutofit/>
            </a:bodyPr>
            <a:lstStyle/>
            <a:p>
              <a:pPr indent="0" lvl="0" marL="0" marR="0" rtl="0" algn="l">
                <a:lnSpc>
                  <a:spcPct val="90000"/>
                </a:lnSpc>
                <a:spcBef>
                  <a:spcPts val="0"/>
                </a:spcBef>
                <a:spcAft>
                  <a:spcPts val="0"/>
                </a:spcAft>
                <a:buClr>
                  <a:srgbClr val="000000"/>
                </a:buClr>
                <a:buSzPts val="1400"/>
                <a:buFont typeface="Arial"/>
                <a:buNone/>
              </a:pPr>
              <a:r>
                <a:rPr b="1" i="0" lang="nl-NL" sz="1400" u="none" cap="none" strike="noStrike">
                  <a:solidFill>
                    <a:schemeClr val="accent1"/>
                  </a:solidFill>
                  <a:latin typeface="Calibri"/>
                  <a:ea typeface="Calibri"/>
                  <a:cs typeface="Calibri"/>
                  <a:sym typeface="Calibri"/>
                </a:rPr>
                <a:t>AFBEELDING INVOEGEN/OPMAKEN</a:t>
              </a:r>
              <a:endParaRPr b="0" i="0" sz="1400" u="none" cap="none" strike="noStrike">
                <a:solidFill>
                  <a:srgbClr val="000000"/>
                </a:solidFill>
                <a:latin typeface="Arial"/>
                <a:ea typeface="Arial"/>
                <a:cs typeface="Arial"/>
                <a:sym typeface="Arial"/>
              </a:endParaRPr>
            </a:p>
          </p:txBody>
        </p:sp>
        <p:sp>
          <p:nvSpPr>
            <p:cNvPr id="109" name="Google Shape;109;p10"/>
            <p:cNvSpPr/>
            <p:nvPr/>
          </p:nvSpPr>
          <p:spPr>
            <a:xfrm>
              <a:off x="-3603587" y="465324"/>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sp>
          <p:nvSpPr>
            <p:cNvPr id="110" name="Google Shape;110;p10"/>
            <p:cNvSpPr/>
            <p:nvPr/>
          </p:nvSpPr>
          <p:spPr>
            <a:xfrm>
              <a:off x="-3319415" y="465324"/>
              <a:ext cx="2944682" cy="658026"/>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Wanneer nodig, verwijder de bestaande afbeelding d.m.v. de </a:t>
              </a:r>
              <a:r>
                <a:rPr b="1" i="0" lang="nl-NL" sz="1200" u="none" cap="none" strike="noStrike">
                  <a:solidFill>
                    <a:srgbClr val="000000"/>
                  </a:solidFill>
                  <a:latin typeface="Calibri"/>
                  <a:ea typeface="Calibri"/>
                  <a:cs typeface="Calibri"/>
                  <a:sym typeface="Calibri"/>
                </a:rPr>
                <a:t>‘Backspace toets’</a:t>
              </a:r>
              <a:r>
                <a:rPr b="0" i="0" lang="nl-NL" sz="1200" u="none" cap="none" strike="noStrike">
                  <a:solidFill>
                    <a:srgbClr val="000000"/>
                  </a:solidFill>
                  <a:latin typeface="Calibri"/>
                  <a:ea typeface="Calibri"/>
                  <a:cs typeface="Calibri"/>
                  <a:sym typeface="Calibri"/>
                </a:rPr>
                <a:t>. Klik op het pictogram om een nieuwe afbeelding in te voegen </a:t>
              </a:r>
              <a:r>
                <a:rPr b="0" i="1" lang="nl-NL" sz="1200" u="none" cap="none" strike="noStrike">
                  <a:solidFill>
                    <a:srgbClr val="000000"/>
                  </a:solidFill>
                  <a:latin typeface="Calibri"/>
                  <a:ea typeface="Calibri"/>
                  <a:cs typeface="Calibri"/>
                  <a:sym typeface="Calibri"/>
                </a:rPr>
                <a:t>(zie onderstaand voorbeeld)</a:t>
              </a:r>
              <a:r>
                <a:rPr b="0" i="0" lang="nl-NL" sz="1200" u="none" cap="none" strike="noStrike">
                  <a:solidFill>
                    <a:srgbClr val="000000"/>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grpSp>
          <p:nvGrpSpPr>
            <p:cNvPr id="111" name="Google Shape;111;p10"/>
            <p:cNvGrpSpPr/>
            <p:nvPr/>
          </p:nvGrpSpPr>
          <p:grpSpPr>
            <a:xfrm>
              <a:off x="-3316179" y="1231351"/>
              <a:ext cx="294789" cy="346676"/>
              <a:chOff x="14466489" y="1001522"/>
              <a:chExt cx="290627" cy="341782"/>
            </a:xfrm>
          </p:grpSpPr>
          <p:sp>
            <p:nvSpPr>
              <p:cNvPr id="112" name="Google Shape;112;p10"/>
              <p:cNvSpPr/>
              <p:nvPr/>
            </p:nvSpPr>
            <p:spPr>
              <a:xfrm>
                <a:off x="14466489" y="1001522"/>
                <a:ext cx="257935" cy="254168"/>
              </a:xfrm>
              <a:prstGeom prst="rect">
                <a:avLst/>
              </a:prstGeom>
              <a:solidFill>
                <a:schemeClr val="lt1"/>
              </a:solidFill>
              <a:ln cap="flat" cmpd="sng" w="12700">
                <a:solidFill>
                  <a:srgbClr val="818181"/>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sp>
            <p:nvSpPr>
              <p:cNvPr id="113" name="Google Shape;113;p10"/>
              <p:cNvSpPr/>
              <p:nvPr/>
            </p:nvSpPr>
            <p:spPr>
              <a:xfrm>
                <a:off x="14623626" y="1033630"/>
                <a:ext cx="71169" cy="71169"/>
              </a:xfrm>
              <a:prstGeom prst="ellipse">
                <a:avLst/>
              </a:prstGeom>
              <a:solidFill>
                <a:srgbClr val="F1D8A5"/>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rgbClr val="211F26"/>
                  </a:solidFill>
                  <a:latin typeface="Calibri"/>
                  <a:ea typeface="Calibri"/>
                  <a:cs typeface="Calibri"/>
                  <a:sym typeface="Calibri"/>
                </a:endParaRPr>
              </a:p>
            </p:txBody>
          </p:sp>
          <p:sp>
            <p:nvSpPr>
              <p:cNvPr id="114" name="Google Shape;114;p10"/>
              <p:cNvSpPr/>
              <p:nvPr/>
            </p:nvSpPr>
            <p:spPr>
              <a:xfrm rot="2700000">
                <a:off x="14498877" y="1157846"/>
                <a:ext cx="168558" cy="147459"/>
              </a:xfrm>
              <a:custGeom>
                <a:rect b="b" l="l" r="r" t="t"/>
                <a:pathLst>
                  <a:path extrusionOk="0" h="147459" w="168558">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rgbClr val="211F26"/>
                  </a:solidFill>
                  <a:latin typeface="Calibri"/>
                  <a:ea typeface="Calibri"/>
                  <a:cs typeface="Calibri"/>
                  <a:sym typeface="Calibri"/>
                </a:endParaRPr>
              </a:p>
            </p:txBody>
          </p:sp>
          <p:sp>
            <p:nvSpPr>
              <p:cNvPr id="115" name="Google Shape;115;p10"/>
              <p:cNvSpPr/>
              <p:nvPr/>
            </p:nvSpPr>
            <p:spPr>
              <a:xfrm>
                <a:off x="14601150" y="1145314"/>
                <a:ext cx="155966" cy="116816"/>
              </a:xfrm>
              <a:prstGeom prst="roundRect">
                <a:avLst>
                  <a:gd fmla="val 16667" name="adj"/>
                </a:avLst>
              </a:prstGeom>
              <a:solidFill>
                <a:schemeClr val="lt1"/>
              </a:solidFill>
              <a:ln cap="flat" cmpd="sng" w="19050">
                <a:solidFill>
                  <a:srgbClr val="8AADD0"/>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cxnSp>
            <p:nvCxnSpPr>
              <p:cNvPr id="116" name="Google Shape;116;p10"/>
              <p:cNvCxnSpPr/>
              <p:nvPr/>
            </p:nvCxnSpPr>
            <p:spPr>
              <a:xfrm>
                <a:off x="14637490" y="1308665"/>
                <a:ext cx="83286" cy="0"/>
              </a:xfrm>
              <a:prstGeom prst="straightConnector1">
                <a:avLst/>
              </a:prstGeom>
              <a:solidFill>
                <a:schemeClr val="lt1"/>
              </a:solidFill>
              <a:ln cap="flat" cmpd="sng" w="19050">
                <a:solidFill>
                  <a:srgbClr val="8AADD0"/>
                </a:solidFill>
                <a:prstDash val="solid"/>
                <a:miter lim="800000"/>
                <a:headEnd len="sm" w="sm" type="none"/>
                <a:tailEnd len="sm" w="sm" type="none"/>
              </a:ln>
            </p:spPr>
          </p:cxnSp>
          <p:cxnSp>
            <p:nvCxnSpPr>
              <p:cNvPr id="117" name="Google Shape;117;p10"/>
              <p:cNvCxnSpPr>
                <a:stCxn id="115" idx="2"/>
              </p:cNvCxnSpPr>
              <p:nvPr/>
            </p:nvCxnSpPr>
            <p:spPr>
              <a:xfrm flipH="1">
                <a:off x="14678833" y="1262130"/>
                <a:ext cx="300" cy="43500"/>
              </a:xfrm>
              <a:prstGeom prst="straightConnector1">
                <a:avLst/>
              </a:prstGeom>
              <a:solidFill>
                <a:schemeClr val="lt1"/>
              </a:solidFill>
              <a:ln cap="flat" cmpd="sng" w="19050">
                <a:solidFill>
                  <a:srgbClr val="8AADD0"/>
                </a:solidFill>
                <a:prstDash val="solid"/>
                <a:miter lim="800000"/>
                <a:headEnd len="sm" w="sm" type="none"/>
                <a:tailEnd len="sm" w="sm" type="none"/>
              </a:ln>
            </p:spPr>
          </p:cxnSp>
        </p:grpSp>
        <p:sp>
          <p:nvSpPr>
            <p:cNvPr id="118" name="Google Shape;118;p10"/>
            <p:cNvSpPr/>
            <p:nvPr/>
          </p:nvSpPr>
          <p:spPr>
            <a:xfrm>
              <a:off x="-3603587" y="1729709"/>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119" name="Google Shape;119;p10"/>
            <p:cNvSpPr/>
            <p:nvPr/>
          </p:nvSpPr>
          <p:spPr>
            <a:xfrm>
              <a:off x="-3319415" y="1729710"/>
              <a:ext cx="2944682" cy="326338"/>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Selecteer de gewenste afbeelding</a:t>
              </a:r>
              <a:br>
                <a:rPr b="0" i="0" lang="nl-NL" sz="1200" u="none" cap="none" strike="noStrike">
                  <a:solidFill>
                    <a:srgbClr val="000000"/>
                  </a:solidFill>
                  <a:latin typeface="Calibri"/>
                  <a:ea typeface="Calibri"/>
                  <a:cs typeface="Calibri"/>
                  <a:sym typeface="Calibri"/>
                </a:rPr>
              </a:br>
              <a:r>
                <a:rPr b="0" i="0" lang="nl-NL" sz="1200" u="none" cap="none" strike="noStrike">
                  <a:solidFill>
                    <a:srgbClr val="000000"/>
                  </a:solidFill>
                  <a:latin typeface="Calibri"/>
                  <a:ea typeface="Calibri"/>
                  <a:cs typeface="Calibri"/>
                  <a:sym typeface="Calibri"/>
                </a:rPr>
                <a:t>en klik op </a:t>
              </a:r>
              <a:r>
                <a:rPr b="1" i="0" lang="nl-NL" sz="1200" u="none" cap="none" strike="noStrike">
                  <a:solidFill>
                    <a:srgbClr val="000000"/>
                  </a:solidFill>
                  <a:latin typeface="Calibri"/>
                  <a:ea typeface="Calibri"/>
                  <a:cs typeface="Calibri"/>
                  <a:sym typeface="Calibri"/>
                </a:rPr>
                <a:t>‘Invoegen’</a:t>
              </a:r>
              <a:r>
                <a:rPr b="0" i="0" lang="nl-NL" sz="1200" u="none" cap="none" strike="noStrike">
                  <a:solidFill>
                    <a:srgbClr val="000000"/>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grpSp>
          <p:nvGrpSpPr>
            <p:cNvPr id="120" name="Google Shape;120;p10"/>
            <p:cNvGrpSpPr/>
            <p:nvPr/>
          </p:nvGrpSpPr>
          <p:grpSpPr>
            <a:xfrm>
              <a:off x="-3311319" y="2164285"/>
              <a:ext cx="825500" cy="209550"/>
              <a:chOff x="13504624" y="2482850"/>
              <a:chExt cx="825500" cy="209550"/>
            </a:xfrm>
          </p:grpSpPr>
          <p:sp>
            <p:nvSpPr>
              <p:cNvPr id="121" name="Google Shape;121;p10"/>
              <p:cNvSpPr/>
              <p:nvPr/>
            </p:nvSpPr>
            <p:spPr>
              <a:xfrm>
                <a:off x="13504624" y="2482850"/>
                <a:ext cx="825500" cy="209550"/>
              </a:xfrm>
              <a:prstGeom prst="rect">
                <a:avLst/>
              </a:prstGeom>
              <a:solidFill>
                <a:srgbClr val="E5F1FB"/>
              </a:solidFill>
              <a:ln cap="flat" cmpd="sng" w="12700">
                <a:solidFill>
                  <a:srgbClr val="0B7ED9"/>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900"/>
                  <a:buFont typeface="Arial"/>
                  <a:buNone/>
                </a:pPr>
                <a:r>
                  <a:rPr b="0" i="0" lang="nl-NL" sz="900" u="none" cap="none" strike="noStrike">
                    <a:solidFill>
                      <a:srgbClr val="211F26"/>
                    </a:solidFill>
                    <a:latin typeface="Calibri"/>
                    <a:ea typeface="Calibri"/>
                    <a:cs typeface="Calibri"/>
                    <a:sym typeface="Calibri"/>
                  </a:rPr>
                  <a:t>Invoegen</a:t>
                </a:r>
                <a:endParaRPr b="0" i="0" sz="1400" u="none" cap="none" strike="noStrike">
                  <a:solidFill>
                    <a:srgbClr val="000000"/>
                  </a:solidFill>
                  <a:latin typeface="Arial"/>
                  <a:ea typeface="Arial"/>
                  <a:cs typeface="Arial"/>
                  <a:sym typeface="Arial"/>
                </a:endParaRPr>
              </a:p>
            </p:txBody>
          </p:sp>
          <p:cxnSp>
            <p:nvCxnSpPr>
              <p:cNvPr id="122" name="Google Shape;122;p10"/>
              <p:cNvCxnSpPr/>
              <p:nvPr/>
            </p:nvCxnSpPr>
            <p:spPr>
              <a:xfrm>
                <a:off x="14155269" y="2515250"/>
                <a:ext cx="0" cy="142717"/>
              </a:xfrm>
              <a:prstGeom prst="straightConnector1">
                <a:avLst/>
              </a:prstGeom>
              <a:noFill/>
              <a:ln cap="flat" cmpd="sng" w="9525">
                <a:solidFill>
                  <a:srgbClr val="44546A"/>
                </a:solidFill>
                <a:prstDash val="solid"/>
                <a:round/>
                <a:headEnd len="sm" w="sm" type="none"/>
                <a:tailEnd len="sm" w="sm" type="none"/>
              </a:ln>
            </p:spPr>
          </p:cxnSp>
          <p:sp>
            <p:nvSpPr>
              <p:cNvPr id="123" name="Google Shape;123;p10"/>
              <p:cNvSpPr/>
              <p:nvPr/>
            </p:nvSpPr>
            <p:spPr>
              <a:xfrm rot="10800000">
                <a:off x="14196089" y="2566904"/>
                <a:ext cx="86866" cy="51147"/>
              </a:xfrm>
              <a:prstGeom prst="triangle">
                <a:avLst>
                  <a:gd fmla="val 50000" name="adj"/>
                </a:avLst>
              </a:prstGeom>
              <a:solidFill>
                <a:srgbClr val="000000"/>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900"/>
                  <a:buFont typeface="Arial"/>
                  <a:buNone/>
                </a:pPr>
                <a:r>
                  <a:t/>
                </a:r>
                <a:endParaRPr b="1" i="0" sz="900" u="none" cap="none" strike="noStrike">
                  <a:solidFill>
                    <a:srgbClr val="211F26"/>
                  </a:solidFill>
                  <a:latin typeface="Calibri"/>
                  <a:ea typeface="Calibri"/>
                  <a:cs typeface="Calibri"/>
                  <a:sym typeface="Calibri"/>
                </a:endParaRPr>
              </a:p>
            </p:txBody>
          </p:sp>
        </p:grpSp>
        <p:sp>
          <p:nvSpPr>
            <p:cNvPr id="124" name="Google Shape;124;p10"/>
            <p:cNvSpPr/>
            <p:nvPr/>
          </p:nvSpPr>
          <p:spPr>
            <a:xfrm>
              <a:off x="-3603587" y="2553359"/>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125" name="Google Shape;125;p10"/>
            <p:cNvSpPr/>
            <p:nvPr/>
          </p:nvSpPr>
          <p:spPr>
            <a:xfrm>
              <a:off x="-3319415" y="2553360"/>
              <a:ext cx="2944682" cy="979796"/>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Om de afbeelding te schalen of bij te snijden, ga naar de tab </a:t>
              </a:r>
              <a:r>
                <a:rPr b="1" i="0" lang="nl-NL" sz="1200" u="none" cap="none" strike="noStrike">
                  <a:solidFill>
                    <a:srgbClr val="000000"/>
                  </a:solidFill>
                  <a:latin typeface="Calibri"/>
                  <a:ea typeface="Calibri"/>
                  <a:cs typeface="Calibri"/>
                  <a:sym typeface="Calibri"/>
                </a:rPr>
                <a:t>‘Hulpmiddelen voor afbeeldingen - Opmaak’</a:t>
              </a:r>
              <a:r>
                <a:rPr b="0" i="0" lang="nl-NL" sz="1200" u="none" cap="none" strike="noStrike">
                  <a:solidFill>
                    <a:srgbClr val="000000"/>
                  </a:solidFill>
                  <a:latin typeface="Calibri"/>
                  <a:ea typeface="Calibri"/>
                  <a:cs typeface="Calibri"/>
                  <a:sym typeface="Calibri"/>
                </a:rPr>
                <a:t> en klik op de knop </a:t>
              </a:r>
              <a:r>
                <a:rPr b="1" i="0" lang="nl-NL" sz="1200" u="none" cap="none" strike="noStrike">
                  <a:solidFill>
                    <a:srgbClr val="000000"/>
                  </a:solidFill>
                  <a:latin typeface="Calibri"/>
                  <a:ea typeface="Calibri"/>
                  <a:cs typeface="Calibri"/>
                  <a:sym typeface="Calibri"/>
                </a:rPr>
                <a:t>‘Bijsnijden’</a:t>
              </a:r>
              <a:r>
                <a:rPr b="0" i="0" lang="nl-NL" sz="1200" u="none" cap="none" strike="noStrike">
                  <a:solidFill>
                    <a:srgbClr val="000000"/>
                  </a:solidFill>
                  <a:latin typeface="Calibri"/>
                  <a:ea typeface="Calibri"/>
                  <a:cs typeface="Calibri"/>
                  <a:sym typeface="Calibri"/>
                </a:rPr>
                <a:t>. Schaal met de bolletjes de afbeelding en met de hoekjes het afbeeldingskader.</a:t>
              </a:r>
              <a:endParaRPr b="0" i="0" sz="1400" u="none" cap="none" strike="noStrike">
                <a:solidFill>
                  <a:srgbClr val="000000"/>
                </a:solidFill>
                <a:latin typeface="Arial"/>
                <a:ea typeface="Arial"/>
                <a:cs typeface="Arial"/>
                <a:sym typeface="Arial"/>
              </a:endParaRPr>
            </a:p>
          </p:txBody>
        </p:sp>
        <p:grpSp>
          <p:nvGrpSpPr>
            <p:cNvPr id="126" name="Google Shape;126;p10"/>
            <p:cNvGrpSpPr/>
            <p:nvPr/>
          </p:nvGrpSpPr>
          <p:grpSpPr>
            <a:xfrm>
              <a:off x="-3408294" y="3643742"/>
              <a:ext cx="622283" cy="612920"/>
              <a:chOff x="12617641" y="3403239"/>
              <a:chExt cx="752963" cy="741634"/>
            </a:xfrm>
          </p:grpSpPr>
          <p:grpSp>
            <p:nvGrpSpPr>
              <p:cNvPr id="127" name="Google Shape;127;p10"/>
              <p:cNvGrpSpPr/>
              <p:nvPr/>
            </p:nvGrpSpPr>
            <p:grpSpPr>
              <a:xfrm>
                <a:off x="12771530" y="3403239"/>
                <a:ext cx="467176" cy="448491"/>
                <a:chOff x="12782157" y="3403239"/>
                <a:chExt cx="467176" cy="448491"/>
              </a:xfrm>
            </p:grpSpPr>
            <p:grpSp>
              <p:nvGrpSpPr>
                <p:cNvPr id="128" name="Google Shape;128;p10"/>
                <p:cNvGrpSpPr/>
                <p:nvPr/>
              </p:nvGrpSpPr>
              <p:grpSpPr>
                <a:xfrm>
                  <a:off x="12782157" y="3403239"/>
                  <a:ext cx="412976" cy="396132"/>
                  <a:chOff x="13554906" y="3320109"/>
                  <a:chExt cx="443917" cy="425811"/>
                </a:xfrm>
              </p:grpSpPr>
              <p:grpSp>
                <p:nvGrpSpPr>
                  <p:cNvPr id="129" name="Google Shape;129;p10"/>
                  <p:cNvGrpSpPr/>
                  <p:nvPr/>
                </p:nvGrpSpPr>
                <p:grpSpPr>
                  <a:xfrm>
                    <a:off x="13554906" y="3320109"/>
                    <a:ext cx="443917" cy="425811"/>
                    <a:chOff x="12909684" y="1276143"/>
                    <a:chExt cx="443917" cy="425811"/>
                  </a:xfrm>
                </p:grpSpPr>
                <p:sp>
                  <p:nvSpPr>
                    <p:cNvPr id="130" name="Google Shape;130;p10"/>
                    <p:cNvSpPr/>
                    <p:nvPr/>
                  </p:nvSpPr>
                  <p:spPr>
                    <a:xfrm>
                      <a:off x="12909689" y="1276143"/>
                      <a:ext cx="443912" cy="425811"/>
                    </a:xfrm>
                    <a:prstGeom prst="rect">
                      <a:avLst/>
                    </a:prstGeom>
                    <a:noFill/>
                    <a:ln cap="flat" cmpd="sng" w="12700">
                      <a:solidFill>
                        <a:srgbClr val="818181"/>
                      </a:solidFill>
                      <a:prstDash val="dash"/>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sp>
                  <p:nvSpPr>
                    <p:cNvPr id="131" name="Google Shape;131;p10"/>
                    <p:cNvSpPr/>
                    <p:nvPr/>
                  </p:nvSpPr>
                  <p:spPr>
                    <a:xfrm>
                      <a:off x="12909684" y="1276143"/>
                      <a:ext cx="261629" cy="257807"/>
                    </a:xfrm>
                    <a:prstGeom prst="rect">
                      <a:avLst/>
                    </a:prstGeom>
                    <a:solidFill>
                      <a:schemeClr val="lt1"/>
                    </a:solidFill>
                    <a:ln cap="flat" cmpd="sng" w="12700">
                      <a:solidFill>
                        <a:srgbClr val="818181"/>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sp>
                  <p:nvSpPr>
                    <p:cNvPr id="132" name="Google Shape;132;p10"/>
                    <p:cNvSpPr/>
                    <p:nvPr/>
                  </p:nvSpPr>
                  <p:spPr>
                    <a:xfrm>
                      <a:off x="13069071" y="1308711"/>
                      <a:ext cx="72188" cy="72188"/>
                    </a:xfrm>
                    <a:prstGeom prst="ellipse">
                      <a:avLst/>
                    </a:prstGeom>
                    <a:solidFill>
                      <a:srgbClr val="ECC679"/>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pic>
                <p:nvPicPr>
                  <p:cNvPr id="133" name="Google Shape;133;p10"/>
                  <p:cNvPicPr preferRelativeResize="0"/>
                  <p:nvPr/>
                </p:nvPicPr>
                <p:blipFill rotWithShape="1">
                  <a:blip r:embed="rId2">
                    <a:alphaModFix/>
                  </a:blip>
                  <a:srcRect b="0" l="0" r="0" t="0"/>
                  <a:stretch/>
                </p:blipFill>
                <p:spPr>
                  <a:xfrm>
                    <a:off x="13567296" y="3424991"/>
                    <a:ext cx="173367" cy="140220"/>
                  </a:xfrm>
                  <a:prstGeom prst="rect">
                    <a:avLst/>
                  </a:prstGeom>
                  <a:noFill/>
                  <a:ln>
                    <a:noFill/>
                  </a:ln>
                </p:spPr>
              </p:pic>
              <p:pic>
                <p:nvPicPr>
                  <p:cNvPr id="134" name="Google Shape;134;p10"/>
                  <p:cNvPicPr preferRelativeResize="0"/>
                  <p:nvPr/>
                </p:nvPicPr>
                <p:blipFill rotWithShape="1">
                  <a:blip r:embed="rId2">
                    <a:alphaModFix/>
                  </a:blip>
                  <a:srcRect b="0" l="0" r="0" t="0"/>
                  <a:stretch/>
                </p:blipFill>
                <p:spPr>
                  <a:xfrm flipH="1">
                    <a:off x="13635599" y="3449265"/>
                    <a:ext cx="173367" cy="111424"/>
                  </a:xfrm>
                  <a:prstGeom prst="rect">
                    <a:avLst/>
                  </a:prstGeom>
                  <a:noFill/>
                  <a:ln>
                    <a:noFill/>
                  </a:ln>
                </p:spPr>
              </p:pic>
            </p:grpSp>
            <p:grpSp>
              <p:nvGrpSpPr>
                <p:cNvPr id="135" name="Google Shape;135;p10"/>
                <p:cNvGrpSpPr/>
                <p:nvPr/>
              </p:nvGrpSpPr>
              <p:grpSpPr>
                <a:xfrm>
                  <a:off x="13103513" y="3705268"/>
                  <a:ext cx="145820" cy="146462"/>
                  <a:chOff x="13096169" y="3602278"/>
                  <a:chExt cx="145820" cy="146462"/>
                </a:xfrm>
              </p:grpSpPr>
              <p:sp>
                <p:nvSpPr>
                  <p:cNvPr id="136" name="Google Shape;136;p10"/>
                  <p:cNvSpPr/>
                  <p:nvPr/>
                </p:nvSpPr>
                <p:spPr>
                  <a:xfrm>
                    <a:off x="13096169" y="3602278"/>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sp>
                <p:nvSpPr>
                  <p:cNvPr id="137" name="Google Shape;137;p10"/>
                  <p:cNvSpPr/>
                  <p:nvPr/>
                </p:nvSpPr>
                <p:spPr>
                  <a:xfrm rot="5400000">
                    <a:off x="13037453" y="3661636"/>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nvGrpSpPr>
                <p:cNvPr id="138" name="Google Shape;138;p10"/>
                <p:cNvGrpSpPr/>
                <p:nvPr/>
              </p:nvGrpSpPr>
              <p:grpSpPr>
                <a:xfrm rot="10800000">
                  <a:off x="13061402" y="3665637"/>
                  <a:ext cx="145820" cy="146462"/>
                  <a:chOff x="13096169" y="3602278"/>
                  <a:chExt cx="145820" cy="146462"/>
                </a:xfrm>
              </p:grpSpPr>
              <p:sp>
                <p:nvSpPr>
                  <p:cNvPr id="139" name="Google Shape;139;p10"/>
                  <p:cNvSpPr/>
                  <p:nvPr/>
                </p:nvSpPr>
                <p:spPr>
                  <a:xfrm>
                    <a:off x="13096169" y="3602278"/>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sp>
                <p:nvSpPr>
                  <p:cNvPr id="140" name="Google Shape;140;p10"/>
                  <p:cNvSpPr/>
                  <p:nvPr/>
                </p:nvSpPr>
                <p:spPr>
                  <a:xfrm rot="5400000">
                    <a:off x="13037453" y="3661636"/>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sp>
            <p:nvSpPr>
              <p:cNvPr id="141" name="Google Shape;141;p10"/>
              <p:cNvSpPr/>
              <p:nvPr/>
            </p:nvSpPr>
            <p:spPr>
              <a:xfrm>
                <a:off x="12617641" y="3889890"/>
                <a:ext cx="752963" cy="16117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900"/>
                  <a:buFont typeface="Arial"/>
                  <a:buNone/>
                </a:pPr>
                <a:r>
                  <a:rPr b="0" i="0" lang="nl-NL" sz="900" u="none" cap="none" strike="noStrike">
                    <a:solidFill>
                      <a:srgbClr val="211F26"/>
                    </a:solidFill>
                    <a:latin typeface="Calibri"/>
                    <a:ea typeface="Calibri"/>
                    <a:cs typeface="Calibri"/>
                    <a:sym typeface="Calibri"/>
                  </a:rPr>
                  <a:t>Bijsnijden</a:t>
                </a:r>
                <a:endParaRPr b="0" i="0" sz="1400" u="none" cap="none" strike="noStrike">
                  <a:solidFill>
                    <a:srgbClr val="000000"/>
                  </a:solidFill>
                  <a:latin typeface="Arial"/>
                  <a:ea typeface="Arial"/>
                  <a:cs typeface="Arial"/>
                  <a:sym typeface="Arial"/>
                </a:endParaRPr>
              </a:p>
            </p:txBody>
          </p:sp>
          <p:sp>
            <p:nvSpPr>
              <p:cNvPr id="142" name="Google Shape;142;p10"/>
              <p:cNvSpPr/>
              <p:nvPr/>
            </p:nvSpPr>
            <p:spPr>
              <a:xfrm rot="10800000">
                <a:off x="12950688" y="4093726"/>
                <a:ext cx="86866" cy="51147"/>
              </a:xfrm>
              <a:prstGeom prst="triangle">
                <a:avLst>
                  <a:gd fmla="val 50000" name="adj"/>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nvGrpSpPr>
            <p:cNvPr id="143" name="Google Shape;143;p10"/>
            <p:cNvGrpSpPr/>
            <p:nvPr/>
          </p:nvGrpSpPr>
          <p:grpSpPr>
            <a:xfrm>
              <a:off x="-376736" y="4271597"/>
              <a:ext cx="283685" cy="283685"/>
              <a:chOff x="-510741" y="5913713"/>
              <a:chExt cx="267555" cy="267555"/>
            </a:xfrm>
          </p:grpSpPr>
          <p:sp>
            <p:nvSpPr>
              <p:cNvPr id="144" name="Google Shape;144;p10"/>
              <p:cNvSpPr/>
              <p:nvPr/>
            </p:nvSpPr>
            <p:spPr>
              <a:xfrm>
                <a:off x="-491853" y="5932072"/>
                <a:ext cx="230835" cy="230835"/>
              </a:xfrm>
              <a:prstGeom prst="ellipse">
                <a:avLst/>
              </a:prstGeom>
              <a:solidFill>
                <a:srgbClr val="211F26"/>
              </a:solidFill>
              <a:ln>
                <a:noFill/>
              </a:ln>
            </p:spPr>
            <p:txBody>
              <a:bodyPr anchorCtr="0" anchor="ctr" bIns="180000" lIns="180000" spcFirstLastPara="1" rIns="180000" wrap="square" tIns="18000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p:txBody>
          </p:sp>
          <p:sp>
            <p:nvSpPr>
              <p:cNvPr descr="Informatie" id="145" name="Google Shape;145;p10"/>
              <p:cNvSpPr/>
              <p:nvPr/>
            </p:nvSpPr>
            <p:spPr>
              <a:xfrm>
                <a:off x="-510741" y="5913713"/>
                <a:ext cx="267555" cy="267555"/>
              </a:xfrm>
              <a:custGeom>
                <a:rect b="b" l="l" r="r" t="t"/>
                <a:pathLst>
                  <a:path extrusionOk="0" h="291719" w="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211F26"/>
                  </a:solidFill>
                  <a:latin typeface="Calibri"/>
                  <a:ea typeface="Calibri"/>
                  <a:cs typeface="Calibri"/>
                  <a:sym typeface="Calibri"/>
                </a:endParaRPr>
              </a:p>
            </p:txBody>
          </p:sp>
        </p:grpSp>
      </p:grpSp>
    </p:spTree>
  </p:cSld>
  <p:clrMapOvr>
    <a:masterClrMapping/>
  </p:clrMapOvr>
  <p:transition spd="slow">
    <p:wipe dir="l"/>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250"/>
                                        <p:tgtEl>
                                          <p:spTgt spid="101"/>
                                        </p:tgtEl>
                                      </p:cBhvr>
                                    </p:animEffect>
                                  </p:childTnLst>
                                </p:cTn>
                              </p:par>
                              <p:par>
                                <p:cTn fill="hold" nodeType="withEffect" presetClass="entr" presetID="10" presetSubtype="0">
                                  <p:stCondLst>
                                    <p:cond delay="250"/>
                                  </p:stCondLst>
                                  <p:childTnLst>
                                    <p:set>
                                      <p:cBhvr>
                                        <p:cTn dur="1" fill="hold">
                                          <p:stCondLst>
                                            <p:cond delay="0"/>
                                          </p:stCondLst>
                                        </p:cTn>
                                        <p:tgtEl>
                                          <p:spTgt spid="102"/>
                                        </p:tgtEl>
                                        <p:attrNameLst>
                                          <p:attrName>style.visibility</p:attrName>
                                        </p:attrNameLst>
                                      </p:cBhvr>
                                      <p:to>
                                        <p:strVal val="visible"/>
                                      </p:to>
                                    </p:set>
                                    <p:animEffect filter="fade" transition="in">
                                      <p:cBhvr>
                                        <p:cTn dur="250"/>
                                        <p:tgtEl>
                                          <p:spTgt spid="1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kst + afbeelding 2x">
  <p:cSld name="Tekst + afbeelding 2x">
    <p:spTree>
      <p:nvGrpSpPr>
        <p:cNvPr id="146" name="Shape 146"/>
        <p:cNvGrpSpPr/>
        <p:nvPr/>
      </p:nvGrpSpPr>
      <p:grpSpPr>
        <a:xfrm>
          <a:off x="0" y="0"/>
          <a:ext cx="0" cy="0"/>
          <a:chOff x="0" y="0"/>
          <a:chExt cx="0" cy="0"/>
        </a:xfrm>
      </p:grpSpPr>
      <p:sp>
        <p:nvSpPr>
          <p:cNvPr id="147" name="Google Shape;147;p11"/>
          <p:cNvSpPr txBox="1"/>
          <p:nvPr>
            <p:ph idx="1" type="body"/>
          </p:nvPr>
        </p:nvSpPr>
        <p:spPr>
          <a:xfrm>
            <a:off x="615949" y="4535814"/>
            <a:ext cx="10952164" cy="1700586"/>
          </a:xfrm>
          <a:prstGeom prst="rect">
            <a:avLst/>
          </a:prstGeom>
          <a:solidFill>
            <a:schemeClr val="accent1"/>
          </a:solidFill>
          <a:ln>
            <a:noFill/>
          </a:ln>
        </p:spPr>
        <p:txBody>
          <a:bodyPr anchorCtr="0" anchor="t" bIns="0" lIns="360000" spcFirstLastPara="1" rIns="288000" wrap="square" tIns="180000">
            <a:noAutofit/>
          </a:bodyPr>
          <a:lstStyle>
            <a:lvl1pPr indent="-228600" lvl="0" marL="457200" algn="l">
              <a:lnSpc>
                <a:spcPct val="100000"/>
              </a:lnSpc>
              <a:spcBef>
                <a:spcPts val="0"/>
              </a:spcBef>
              <a:spcAft>
                <a:spcPts val="0"/>
              </a:spcAft>
              <a:buSzPts val="2600"/>
              <a:buFont typeface="Arial"/>
              <a:buNone/>
              <a:defRPr sz="2600">
                <a:solidFill>
                  <a:schemeClr val="lt1"/>
                </a:solidFill>
                <a:latin typeface="Arial"/>
                <a:ea typeface="Arial"/>
                <a:cs typeface="Arial"/>
                <a:sym typeface="Arial"/>
              </a:defRPr>
            </a:lvl1pPr>
            <a:lvl2pPr indent="-228600" lvl="1" marL="914400" algn="ctr">
              <a:lnSpc>
                <a:spcPct val="90000"/>
              </a:lnSpc>
              <a:spcBef>
                <a:spcPts val="600"/>
              </a:spcBef>
              <a:spcAft>
                <a:spcPts val="0"/>
              </a:spcAft>
              <a:buSzPts val="3200"/>
              <a:buFont typeface="Arial"/>
              <a:buNone/>
              <a:defRPr sz="3200">
                <a:latin typeface="Arial"/>
                <a:ea typeface="Arial"/>
                <a:cs typeface="Arial"/>
                <a:sym typeface="Arial"/>
              </a:defRPr>
            </a:lvl2pPr>
            <a:lvl3pPr indent="-228600" lvl="2" marL="1371600" algn="ctr">
              <a:lnSpc>
                <a:spcPct val="90000"/>
              </a:lnSpc>
              <a:spcBef>
                <a:spcPts val="600"/>
              </a:spcBef>
              <a:spcAft>
                <a:spcPts val="0"/>
              </a:spcAft>
              <a:buSzPts val="2800"/>
              <a:buFont typeface="Arial"/>
              <a:buNone/>
              <a:defRPr sz="2800">
                <a:latin typeface="Arial"/>
                <a:ea typeface="Arial"/>
                <a:cs typeface="Arial"/>
                <a:sym typeface="Arial"/>
              </a:defRPr>
            </a:lvl3pPr>
            <a:lvl4pPr indent="-228600" lvl="3" marL="1828800" algn="ctr">
              <a:lnSpc>
                <a:spcPct val="90000"/>
              </a:lnSpc>
              <a:spcBef>
                <a:spcPts val="600"/>
              </a:spcBef>
              <a:spcAft>
                <a:spcPts val="0"/>
              </a:spcAft>
              <a:buClr>
                <a:schemeClr val="dk1"/>
              </a:buClr>
              <a:buSzPts val="3200"/>
              <a:buFont typeface="Arial"/>
              <a:buNone/>
              <a:defRPr sz="3200">
                <a:latin typeface="Arial"/>
                <a:ea typeface="Arial"/>
                <a:cs typeface="Arial"/>
                <a:sym typeface="Arial"/>
              </a:defRPr>
            </a:lvl4pPr>
            <a:lvl5pPr indent="-228600" lvl="4" marL="2286000" algn="ctr">
              <a:lnSpc>
                <a:spcPct val="90000"/>
              </a:lnSpc>
              <a:spcBef>
                <a:spcPts val="600"/>
              </a:spcBef>
              <a:spcAft>
                <a:spcPts val="0"/>
              </a:spcAft>
              <a:buClr>
                <a:schemeClr val="accent1"/>
              </a:buClr>
              <a:buSzPts val="4000"/>
              <a:buFont typeface="Arial"/>
              <a:buNone/>
              <a:defRPr sz="4000">
                <a:latin typeface="Arial"/>
                <a:ea typeface="Arial"/>
                <a:cs typeface="Arial"/>
                <a:sym typeface="Arial"/>
              </a:defRPr>
            </a:lvl5pPr>
            <a:lvl6pPr indent="-228600" lvl="5" marL="2743200" algn="l">
              <a:lnSpc>
                <a:spcPct val="90000"/>
              </a:lnSpc>
              <a:spcBef>
                <a:spcPts val="600"/>
              </a:spcBef>
              <a:spcAft>
                <a:spcPts val="0"/>
              </a:spcAft>
              <a:buSzPts val="1800"/>
              <a:buNone/>
              <a:defRPr/>
            </a:lvl6pPr>
            <a:lvl7pPr indent="-342900" lvl="6" marL="3200400" algn="l">
              <a:lnSpc>
                <a:spcPct val="90000"/>
              </a:lnSpc>
              <a:spcBef>
                <a:spcPts val="600"/>
              </a:spcBef>
              <a:spcAft>
                <a:spcPts val="0"/>
              </a:spcAft>
              <a:buSzPts val="1800"/>
              <a:buAutoNum type="arabicPeriod"/>
              <a:defRPr/>
            </a:lvl7pPr>
            <a:lvl8pPr indent="-342900" lvl="7" marL="3657600" algn="l">
              <a:lnSpc>
                <a:spcPct val="90000"/>
              </a:lnSpc>
              <a:spcBef>
                <a:spcPts val="600"/>
              </a:spcBef>
              <a:spcAft>
                <a:spcPts val="0"/>
              </a:spcAft>
              <a:buSzPts val="1800"/>
              <a:buAutoNum type="alphaLcPeriod"/>
              <a:defRPr/>
            </a:lvl8pPr>
            <a:lvl9pPr indent="-228600" lvl="8" marL="4114800" algn="l">
              <a:lnSpc>
                <a:spcPct val="90000"/>
              </a:lnSpc>
              <a:spcBef>
                <a:spcPts val="600"/>
              </a:spcBef>
              <a:spcAft>
                <a:spcPts val="600"/>
              </a:spcAft>
              <a:buSzPts val="1800"/>
              <a:buNone/>
              <a:defRPr/>
            </a:lvl9pPr>
          </a:lstStyle>
          <a:p/>
        </p:txBody>
      </p:sp>
      <p:sp>
        <p:nvSpPr>
          <p:cNvPr id="148" name="Google Shape;148;p11"/>
          <p:cNvSpPr txBox="1"/>
          <p:nvPr>
            <p:ph type="title"/>
          </p:nvPr>
        </p:nvSpPr>
        <p:spPr>
          <a:xfrm>
            <a:off x="0" y="-370752"/>
            <a:ext cx="2940049" cy="221599"/>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1600"/>
              <a:buFont typeface="Arial"/>
              <a:buNone/>
              <a:defRPr b="0" sz="1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9" name="Google Shape;149;p11"/>
          <p:cNvSpPr txBox="1"/>
          <p:nvPr>
            <p:ph idx="10" type="dt"/>
          </p:nvPr>
        </p:nvSpPr>
        <p:spPr>
          <a:xfrm>
            <a:off x="9278694" y="7290437"/>
            <a:ext cx="2913306" cy="144759"/>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0" name="Google Shape;150;p11"/>
          <p:cNvSpPr txBox="1"/>
          <p:nvPr>
            <p:ph idx="11" type="ftr"/>
          </p:nvPr>
        </p:nvSpPr>
        <p:spPr>
          <a:xfrm>
            <a:off x="0" y="7290437"/>
            <a:ext cx="5376001" cy="144759"/>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151" name="Google Shape;151;p11"/>
          <p:cNvGrpSpPr/>
          <p:nvPr/>
        </p:nvGrpSpPr>
        <p:grpSpPr>
          <a:xfrm>
            <a:off x="-3786437" y="0"/>
            <a:ext cx="3693386" cy="5270646"/>
            <a:chOff x="-3786437" y="0"/>
            <a:chExt cx="3693386" cy="5270646"/>
          </a:xfrm>
        </p:grpSpPr>
        <p:sp>
          <p:nvSpPr>
            <p:cNvPr id="152" name="Google Shape;152;p11"/>
            <p:cNvSpPr/>
            <p:nvPr/>
          </p:nvSpPr>
          <p:spPr>
            <a:xfrm>
              <a:off x="-3786437" y="4442646"/>
              <a:ext cx="3593637" cy="828000"/>
            </a:xfrm>
            <a:prstGeom prst="rect">
              <a:avLst/>
            </a:prstGeom>
            <a:solidFill>
              <a:srgbClr val="ECECEC"/>
            </a:solidFill>
            <a:ln cap="flat" cmpd="sng" w="9525">
              <a:solidFill>
                <a:srgbClr val="ECECEC"/>
              </a:solidFill>
              <a:prstDash val="solid"/>
              <a:miter lim="800000"/>
              <a:headEnd len="sm" w="sm" type="none"/>
              <a:tailEnd len="sm" w="sm" type="none"/>
            </a:ln>
          </p:spPr>
          <p:txBody>
            <a:bodyPr anchorCtr="0" anchor="ctr" bIns="144000" lIns="180000" spcFirstLastPara="1" rIns="180000" wrap="square" tIns="144000">
              <a:noAutofit/>
            </a:bodyPr>
            <a:lstStyle/>
            <a:p>
              <a:pPr indent="0" lvl="0" marL="0" marR="0" rtl="0" algn="l">
                <a:lnSpc>
                  <a:spcPct val="90000"/>
                </a:lnSpc>
                <a:spcBef>
                  <a:spcPts val="0"/>
                </a:spcBef>
                <a:spcAft>
                  <a:spcPts val="0"/>
                </a:spcAft>
                <a:buClr>
                  <a:srgbClr val="000000"/>
                </a:buClr>
                <a:buSzPts val="1200"/>
                <a:buFont typeface="Arial"/>
                <a:buNone/>
              </a:pPr>
              <a:r>
                <a:rPr b="1" i="0" lang="nl-NL" sz="1200" u="none" cap="none" strike="noStrike">
                  <a:solidFill>
                    <a:srgbClr val="211F26"/>
                  </a:solidFill>
                  <a:latin typeface="Calibri"/>
                  <a:ea typeface="Calibri"/>
                  <a:cs typeface="Calibri"/>
                  <a:sym typeface="Calibri"/>
                </a:rPr>
                <a:t>MEER WETEN?</a:t>
              </a:r>
              <a:br>
                <a:rPr b="0" i="0" lang="nl-NL" sz="1200" u="none" cap="none" strike="noStrike">
                  <a:solidFill>
                    <a:srgbClr val="211F26"/>
                  </a:solidFill>
                  <a:latin typeface="Calibri"/>
                  <a:ea typeface="Calibri"/>
                  <a:cs typeface="Calibri"/>
                  <a:sym typeface="Calibri"/>
                </a:rPr>
              </a:br>
              <a:r>
                <a:rPr b="0" i="0" lang="nl-NL" sz="1200" u="none" cap="none" strike="noStrike">
                  <a:solidFill>
                    <a:srgbClr val="211F26"/>
                  </a:solidFill>
                  <a:latin typeface="Calibri"/>
                  <a:ea typeface="Calibri"/>
                  <a:cs typeface="Calibri"/>
                  <a:sym typeface="Calibri"/>
                </a:rPr>
                <a:t>Ga naar de instructie dia </a:t>
              </a:r>
              <a:r>
                <a:rPr b="1" i="0" lang="nl-NL" sz="1200" u="none" cap="none" strike="noStrike">
                  <a:solidFill>
                    <a:srgbClr val="211F26"/>
                  </a:solidFill>
                  <a:latin typeface="Calibri"/>
                  <a:ea typeface="Calibri"/>
                  <a:cs typeface="Calibri"/>
                  <a:sym typeface="Calibri"/>
                </a:rPr>
                <a:t>‘VIDEO INSTRUCTIES’</a:t>
              </a:r>
              <a:r>
                <a:rPr b="0" i="0" lang="nl-NL" sz="1200" u="none" cap="none" strike="noStrike">
                  <a:solidFill>
                    <a:srgbClr val="211F26"/>
                  </a:solidFill>
                  <a:latin typeface="Calibri"/>
                  <a:ea typeface="Calibri"/>
                  <a:cs typeface="Calibri"/>
                  <a:sym typeface="Calibri"/>
                </a:rPr>
                <a:t>.</a:t>
              </a:r>
              <a:br>
                <a:rPr b="0" i="0" lang="nl-NL" sz="1200" u="none" cap="none" strike="noStrike">
                  <a:solidFill>
                    <a:srgbClr val="211F26"/>
                  </a:solidFill>
                  <a:latin typeface="Calibri"/>
                  <a:ea typeface="Calibri"/>
                  <a:cs typeface="Calibri"/>
                  <a:sym typeface="Calibri"/>
                </a:rPr>
              </a:br>
              <a:r>
                <a:rPr b="0" i="0" lang="nl-NL" sz="1200" u="none" cap="none" strike="noStrike">
                  <a:solidFill>
                    <a:srgbClr val="211F26"/>
                  </a:solidFill>
                  <a:latin typeface="Calibri"/>
                  <a:ea typeface="Calibri"/>
                  <a:cs typeface="Calibri"/>
                  <a:sym typeface="Calibri"/>
                </a:rPr>
                <a:t>Deze vind je vooraan de presentatie of voeg je in via </a:t>
              </a:r>
              <a:r>
                <a:rPr b="0" i="1" lang="nl-NL" sz="1200" u="none" cap="none" strike="noStrike">
                  <a:solidFill>
                    <a:srgbClr val="211F26"/>
                  </a:solidFill>
                  <a:latin typeface="Calibri"/>
                  <a:ea typeface="Calibri"/>
                  <a:cs typeface="Calibri"/>
                  <a:sym typeface="Calibri"/>
                </a:rPr>
                <a:t>‘Start’</a:t>
              </a:r>
              <a:r>
                <a:rPr b="0" i="0" lang="nl-NL" sz="1200" u="none" cap="none" strike="noStrike">
                  <a:solidFill>
                    <a:srgbClr val="211F26"/>
                  </a:solidFill>
                  <a:latin typeface="Calibri"/>
                  <a:ea typeface="Calibri"/>
                  <a:cs typeface="Calibri"/>
                  <a:sym typeface="Calibri"/>
                </a:rPr>
                <a:t> &gt; </a:t>
              </a:r>
              <a:r>
                <a:rPr b="0" i="1" lang="nl-NL" sz="1200" u="none" cap="none" strike="noStrike">
                  <a:solidFill>
                    <a:srgbClr val="211F26"/>
                  </a:solidFill>
                  <a:latin typeface="Calibri"/>
                  <a:ea typeface="Calibri"/>
                  <a:cs typeface="Calibri"/>
                  <a:sym typeface="Calibri"/>
                </a:rPr>
                <a:t>‘Nieuwe dia’</a:t>
              </a:r>
              <a:endParaRPr b="0" i="0" sz="1400" u="none" cap="none" strike="noStrike">
                <a:solidFill>
                  <a:srgbClr val="000000"/>
                </a:solidFill>
                <a:latin typeface="Arial"/>
                <a:ea typeface="Arial"/>
                <a:cs typeface="Arial"/>
                <a:sym typeface="Arial"/>
              </a:endParaRPr>
            </a:p>
          </p:txBody>
        </p:sp>
        <p:sp>
          <p:nvSpPr>
            <p:cNvPr id="153" name="Google Shape;153;p11"/>
            <p:cNvSpPr/>
            <p:nvPr/>
          </p:nvSpPr>
          <p:spPr>
            <a:xfrm>
              <a:off x="-3786165" y="0"/>
              <a:ext cx="3593091" cy="4440791"/>
            </a:xfrm>
            <a:prstGeom prst="rect">
              <a:avLst/>
            </a:prstGeom>
            <a:solidFill>
              <a:srgbClr val="FFFFFF"/>
            </a:solidFill>
            <a:ln cap="flat" cmpd="sng" w="9525">
              <a:solidFill>
                <a:srgbClr val="ECECEC"/>
              </a:solidFill>
              <a:prstDash val="solid"/>
              <a:miter lim="800000"/>
              <a:headEnd len="sm" w="sm" type="none"/>
              <a:tailEnd len="sm" w="sm" type="none"/>
            </a:ln>
          </p:spPr>
          <p:txBody>
            <a:bodyPr anchorCtr="0" anchor="t" bIns="144000" lIns="180000" spcFirstLastPara="1" rIns="180000" wrap="square" tIns="144000">
              <a:noAutofit/>
            </a:bodyPr>
            <a:lstStyle/>
            <a:p>
              <a:pPr indent="0" lvl="0" marL="0" marR="0" rtl="0" algn="l">
                <a:lnSpc>
                  <a:spcPct val="90000"/>
                </a:lnSpc>
                <a:spcBef>
                  <a:spcPts val="0"/>
                </a:spcBef>
                <a:spcAft>
                  <a:spcPts val="0"/>
                </a:spcAft>
                <a:buClr>
                  <a:srgbClr val="000000"/>
                </a:buClr>
                <a:buSzPts val="1400"/>
                <a:buFont typeface="Arial"/>
                <a:buNone/>
              </a:pPr>
              <a:r>
                <a:rPr b="1" i="0" lang="nl-NL" sz="1400" u="none" cap="none" strike="noStrike">
                  <a:solidFill>
                    <a:schemeClr val="accent1"/>
                  </a:solidFill>
                  <a:latin typeface="Calibri"/>
                  <a:ea typeface="Calibri"/>
                  <a:cs typeface="Calibri"/>
                  <a:sym typeface="Calibri"/>
                </a:rPr>
                <a:t>AFBEELDING INVOEGEN/OPMAKEN</a:t>
              </a:r>
              <a:endParaRPr b="0" i="0" sz="1400" u="none" cap="none" strike="noStrike">
                <a:solidFill>
                  <a:srgbClr val="000000"/>
                </a:solidFill>
                <a:latin typeface="Arial"/>
                <a:ea typeface="Arial"/>
                <a:cs typeface="Arial"/>
                <a:sym typeface="Arial"/>
              </a:endParaRPr>
            </a:p>
          </p:txBody>
        </p:sp>
        <p:sp>
          <p:nvSpPr>
            <p:cNvPr id="154" name="Google Shape;154;p11"/>
            <p:cNvSpPr/>
            <p:nvPr/>
          </p:nvSpPr>
          <p:spPr>
            <a:xfrm>
              <a:off x="-3603587" y="465324"/>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sp>
          <p:nvSpPr>
            <p:cNvPr id="155" name="Google Shape;155;p11"/>
            <p:cNvSpPr/>
            <p:nvPr/>
          </p:nvSpPr>
          <p:spPr>
            <a:xfrm>
              <a:off x="-3319415" y="465324"/>
              <a:ext cx="2944682" cy="658026"/>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Wanneer nodig, verwijder de bestaande afbeelding d.m.v. de </a:t>
              </a:r>
              <a:r>
                <a:rPr b="1" i="0" lang="nl-NL" sz="1200" u="none" cap="none" strike="noStrike">
                  <a:solidFill>
                    <a:srgbClr val="000000"/>
                  </a:solidFill>
                  <a:latin typeface="Calibri"/>
                  <a:ea typeface="Calibri"/>
                  <a:cs typeface="Calibri"/>
                  <a:sym typeface="Calibri"/>
                </a:rPr>
                <a:t>‘Backspace toets’</a:t>
              </a:r>
              <a:r>
                <a:rPr b="0" i="0" lang="nl-NL" sz="1200" u="none" cap="none" strike="noStrike">
                  <a:solidFill>
                    <a:srgbClr val="000000"/>
                  </a:solidFill>
                  <a:latin typeface="Calibri"/>
                  <a:ea typeface="Calibri"/>
                  <a:cs typeface="Calibri"/>
                  <a:sym typeface="Calibri"/>
                </a:rPr>
                <a:t>. Klik op het pictogram om een nieuwe afbeelding in te voegen </a:t>
              </a:r>
              <a:r>
                <a:rPr b="0" i="1" lang="nl-NL" sz="1200" u="none" cap="none" strike="noStrike">
                  <a:solidFill>
                    <a:srgbClr val="000000"/>
                  </a:solidFill>
                  <a:latin typeface="Calibri"/>
                  <a:ea typeface="Calibri"/>
                  <a:cs typeface="Calibri"/>
                  <a:sym typeface="Calibri"/>
                </a:rPr>
                <a:t>(zie onderstaand voorbeeld)</a:t>
              </a:r>
              <a:r>
                <a:rPr b="0" i="0" lang="nl-NL" sz="1200" u="none" cap="none" strike="noStrike">
                  <a:solidFill>
                    <a:srgbClr val="000000"/>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grpSp>
          <p:nvGrpSpPr>
            <p:cNvPr id="156" name="Google Shape;156;p11"/>
            <p:cNvGrpSpPr/>
            <p:nvPr/>
          </p:nvGrpSpPr>
          <p:grpSpPr>
            <a:xfrm>
              <a:off x="-3316179" y="1231351"/>
              <a:ext cx="294789" cy="346676"/>
              <a:chOff x="14466489" y="1001522"/>
              <a:chExt cx="290627" cy="341782"/>
            </a:xfrm>
          </p:grpSpPr>
          <p:sp>
            <p:nvSpPr>
              <p:cNvPr id="157" name="Google Shape;157;p11"/>
              <p:cNvSpPr/>
              <p:nvPr/>
            </p:nvSpPr>
            <p:spPr>
              <a:xfrm>
                <a:off x="14466489" y="1001522"/>
                <a:ext cx="257935" cy="254168"/>
              </a:xfrm>
              <a:prstGeom prst="rect">
                <a:avLst/>
              </a:prstGeom>
              <a:solidFill>
                <a:schemeClr val="lt1"/>
              </a:solidFill>
              <a:ln cap="flat" cmpd="sng" w="12700">
                <a:solidFill>
                  <a:srgbClr val="818181"/>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sp>
            <p:nvSpPr>
              <p:cNvPr id="158" name="Google Shape;158;p11"/>
              <p:cNvSpPr/>
              <p:nvPr/>
            </p:nvSpPr>
            <p:spPr>
              <a:xfrm>
                <a:off x="14623626" y="1033630"/>
                <a:ext cx="71169" cy="71169"/>
              </a:xfrm>
              <a:prstGeom prst="ellipse">
                <a:avLst/>
              </a:prstGeom>
              <a:solidFill>
                <a:srgbClr val="F1D8A5"/>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rgbClr val="211F26"/>
                  </a:solidFill>
                  <a:latin typeface="Calibri"/>
                  <a:ea typeface="Calibri"/>
                  <a:cs typeface="Calibri"/>
                  <a:sym typeface="Calibri"/>
                </a:endParaRPr>
              </a:p>
            </p:txBody>
          </p:sp>
          <p:sp>
            <p:nvSpPr>
              <p:cNvPr id="159" name="Google Shape;159;p11"/>
              <p:cNvSpPr/>
              <p:nvPr/>
            </p:nvSpPr>
            <p:spPr>
              <a:xfrm rot="2700000">
                <a:off x="14498877" y="1157846"/>
                <a:ext cx="168558" cy="147459"/>
              </a:xfrm>
              <a:custGeom>
                <a:rect b="b" l="l" r="r" t="t"/>
                <a:pathLst>
                  <a:path extrusionOk="0" h="147459" w="168558">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rgbClr val="211F26"/>
                  </a:solidFill>
                  <a:latin typeface="Calibri"/>
                  <a:ea typeface="Calibri"/>
                  <a:cs typeface="Calibri"/>
                  <a:sym typeface="Calibri"/>
                </a:endParaRPr>
              </a:p>
            </p:txBody>
          </p:sp>
          <p:sp>
            <p:nvSpPr>
              <p:cNvPr id="160" name="Google Shape;160;p11"/>
              <p:cNvSpPr/>
              <p:nvPr/>
            </p:nvSpPr>
            <p:spPr>
              <a:xfrm>
                <a:off x="14601150" y="1145314"/>
                <a:ext cx="155966" cy="116816"/>
              </a:xfrm>
              <a:prstGeom prst="roundRect">
                <a:avLst>
                  <a:gd fmla="val 16667" name="adj"/>
                </a:avLst>
              </a:prstGeom>
              <a:solidFill>
                <a:schemeClr val="lt1"/>
              </a:solidFill>
              <a:ln cap="flat" cmpd="sng" w="19050">
                <a:solidFill>
                  <a:srgbClr val="8AADD0"/>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cxnSp>
            <p:nvCxnSpPr>
              <p:cNvPr id="161" name="Google Shape;161;p11"/>
              <p:cNvCxnSpPr/>
              <p:nvPr/>
            </p:nvCxnSpPr>
            <p:spPr>
              <a:xfrm>
                <a:off x="14637490" y="1308665"/>
                <a:ext cx="83286" cy="0"/>
              </a:xfrm>
              <a:prstGeom prst="straightConnector1">
                <a:avLst/>
              </a:prstGeom>
              <a:solidFill>
                <a:schemeClr val="lt1"/>
              </a:solidFill>
              <a:ln cap="flat" cmpd="sng" w="19050">
                <a:solidFill>
                  <a:srgbClr val="8AADD0"/>
                </a:solidFill>
                <a:prstDash val="solid"/>
                <a:miter lim="800000"/>
                <a:headEnd len="sm" w="sm" type="none"/>
                <a:tailEnd len="sm" w="sm" type="none"/>
              </a:ln>
            </p:spPr>
          </p:cxnSp>
          <p:cxnSp>
            <p:nvCxnSpPr>
              <p:cNvPr id="162" name="Google Shape;162;p11"/>
              <p:cNvCxnSpPr>
                <a:stCxn id="160" idx="2"/>
              </p:cNvCxnSpPr>
              <p:nvPr/>
            </p:nvCxnSpPr>
            <p:spPr>
              <a:xfrm flipH="1">
                <a:off x="14678833" y="1262130"/>
                <a:ext cx="300" cy="43500"/>
              </a:xfrm>
              <a:prstGeom prst="straightConnector1">
                <a:avLst/>
              </a:prstGeom>
              <a:solidFill>
                <a:schemeClr val="lt1"/>
              </a:solidFill>
              <a:ln cap="flat" cmpd="sng" w="19050">
                <a:solidFill>
                  <a:srgbClr val="8AADD0"/>
                </a:solidFill>
                <a:prstDash val="solid"/>
                <a:miter lim="800000"/>
                <a:headEnd len="sm" w="sm" type="none"/>
                <a:tailEnd len="sm" w="sm" type="none"/>
              </a:ln>
            </p:spPr>
          </p:cxnSp>
        </p:grpSp>
        <p:sp>
          <p:nvSpPr>
            <p:cNvPr id="163" name="Google Shape;163;p11"/>
            <p:cNvSpPr/>
            <p:nvPr/>
          </p:nvSpPr>
          <p:spPr>
            <a:xfrm>
              <a:off x="-3603587" y="1729709"/>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164" name="Google Shape;164;p11"/>
            <p:cNvSpPr/>
            <p:nvPr/>
          </p:nvSpPr>
          <p:spPr>
            <a:xfrm>
              <a:off x="-3319415" y="1729710"/>
              <a:ext cx="2944682" cy="326338"/>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Selecteer de gewenste afbeelding</a:t>
              </a:r>
              <a:br>
                <a:rPr b="0" i="0" lang="nl-NL" sz="1200" u="none" cap="none" strike="noStrike">
                  <a:solidFill>
                    <a:srgbClr val="000000"/>
                  </a:solidFill>
                  <a:latin typeface="Calibri"/>
                  <a:ea typeface="Calibri"/>
                  <a:cs typeface="Calibri"/>
                  <a:sym typeface="Calibri"/>
                </a:rPr>
              </a:br>
              <a:r>
                <a:rPr b="0" i="0" lang="nl-NL" sz="1200" u="none" cap="none" strike="noStrike">
                  <a:solidFill>
                    <a:srgbClr val="000000"/>
                  </a:solidFill>
                  <a:latin typeface="Calibri"/>
                  <a:ea typeface="Calibri"/>
                  <a:cs typeface="Calibri"/>
                  <a:sym typeface="Calibri"/>
                </a:rPr>
                <a:t>en klik op </a:t>
              </a:r>
              <a:r>
                <a:rPr b="1" i="0" lang="nl-NL" sz="1200" u="none" cap="none" strike="noStrike">
                  <a:solidFill>
                    <a:srgbClr val="000000"/>
                  </a:solidFill>
                  <a:latin typeface="Calibri"/>
                  <a:ea typeface="Calibri"/>
                  <a:cs typeface="Calibri"/>
                  <a:sym typeface="Calibri"/>
                </a:rPr>
                <a:t>‘Invoegen’</a:t>
              </a:r>
              <a:r>
                <a:rPr b="0" i="0" lang="nl-NL" sz="1200" u="none" cap="none" strike="noStrike">
                  <a:solidFill>
                    <a:srgbClr val="000000"/>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grpSp>
          <p:nvGrpSpPr>
            <p:cNvPr id="165" name="Google Shape;165;p11"/>
            <p:cNvGrpSpPr/>
            <p:nvPr/>
          </p:nvGrpSpPr>
          <p:grpSpPr>
            <a:xfrm>
              <a:off x="-3311319" y="2164285"/>
              <a:ext cx="825500" cy="209550"/>
              <a:chOff x="13504624" y="2482850"/>
              <a:chExt cx="825500" cy="209550"/>
            </a:xfrm>
          </p:grpSpPr>
          <p:sp>
            <p:nvSpPr>
              <p:cNvPr id="166" name="Google Shape;166;p11"/>
              <p:cNvSpPr/>
              <p:nvPr/>
            </p:nvSpPr>
            <p:spPr>
              <a:xfrm>
                <a:off x="13504624" y="2482850"/>
                <a:ext cx="825500" cy="209550"/>
              </a:xfrm>
              <a:prstGeom prst="rect">
                <a:avLst/>
              </a:prstGeom>
              <a:solidFill>
                <a:srgbClr val="E5F1FB"/>
              </a:solidFill>
              <a:ln cap="flat" cmpd="sng" w="12700">
                <a:solidFill>
                  <a:srgbClr val="0B7ED9"/>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900"/>
                  <a:buFont typeface="Arial"/>
                  <a:buNone/>
                </a:pPr>
                <a:r>
                  <a:rPr b="0" i="0" lang="nl-NL" sz="900" u="none" cap="none" strike="noStrike">
                    <a:solidFill>
                      <a:srgbClr val="211F26"/>
                    </a:solidFill>
                    <a:latin typeface="Calibri"/>
                    <a:ea typeface="Calibri"/>
                    <a:cs typeface="Calibri"/>
                    <a:sym typeface="Calibri"/>
                  </a:rPr>
                  <a:t>Invoegen</a:t>
                </a:r>
                <a:endParaRPr b="0" i="0" sz="1400" u="none" cap="none" strike="noStrike">
                  <a:solidFill>
                    <a:srgbClr val="000000"/>
                  </a:solidFill>
                  <a:latin typeface="Arial"/>
                  <a:ea typeface="Arial"/>
                  <a:cs typeface="Arial"/>
                  <a:sym typeface="Arial"/>
                </a:endParaRPr>
              </a:p>
            </p:txBody>
          </p:sp>
          <p:cxnSp>
            <p:nvCxnSpPr>
              <p:cNvPr id="167" name="Google Shape;167;p11"/>
              <p:cNvCxnSpPr/>
              <p:nvPr/>
            </p:nvCxnSpPr>
            <p:spPr>
              <a:xfrm>
                <a:off x="14155269" y="2515250"/>
                <a:ext cx="0" cy="142717"/>
              </a:xfrm>
              <a:prstGeom prst="straightConnector1">
                <a:avLst/>
              </a:prstGeom>
              <a:noFill/>
              <a:ln cap="flat" cmpd="sng" w="9525">
                <a:solidFill>
                  <a:srgbClr val="44546A"/>
                </a:solidFill>
                <a:prstDash val="solid"/>
                <a:round/>
                <a:headEnd len="sm" w="sm" type="none"/>
                <a:tailEnd len="sm" w="sm" type="none"/>
              </a:ln>
            </p:spPr>
          </p:cxnSp>
          <p:sp>
            <p:nvSpPr>
              <p:cNvPr id="168" name="Google Shape;168;p11"/>
              <p:cNvSpPr/>
              <p:nvPr/>
            </p:nvSpPr>
            <p:spPr>
              <a:xfrm rot="10800000">
                <a:off x="14196089" y="2566904"/>
                <a:ext cx="86866" cy="51147"/>
              </a:xfrm>
              <a:prstGeom prst="triangle">
                <a:avLst>
                  <a:gd fmla="val 50000" name="adj"/>
                </a:avLst>
              </a:prstGeom>
              <a:solidFill>
                <a:srgbClr val="000000"/>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900"/>
                  <a:buFont typeface="Arial"/>
                  <a:buNone/>
                </a:pPr>
                <a:r>
                  <a:t/>
                </a:r>
                <a:endParaRPr b="1" i="0" sz="900" u="none" cap="none" strike="noStrike">
                  <a:solidFill>
                    <a:srgbClr val="211F26"/>
                  </a:solidFill>
                  <a:latin typeface="Calibri"/>
                  <a:ea typeface="Calibri"/>
                  <a:cs typeface="Calibri"/>
                  <a:sym typeface="Calibri"/>
                </a:endParaRPr>
              </a:p>
            </p:txBody>
          </p:sp>
        </p:grpSp>
        <p:sp>
          <p:nvSpPr>
            <p:cNvPr id="169" name="Google Shape;169;p11"/>
            <p:cNvSpPr/>
            <p:nvPr/>
          </p:nvSpPr>
          <p:spPr>
            <a:xfrm>
              <a:off x="-3603587" y="2553359"/>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170" name="Google Shape;170;p11"/>
            <p:cNvSpPr/>
            <p:nvPr/>
          </p:nvSpPr>
          <p:spPr>
            <a:xfrm>
              <a:off x="-3319415" y="2553360"/>
              <a:ext cx="2944682" cy="979796"/>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Om de afbeelding te schalen of bij te snijden, ga naar de tab </a:t>
              </a:r>
              <a:r>
                <a:rPr b="1" i="0" lang="nl-NL" sz="1200" u="none" cap="none" strike="noStrike">
                  <a:solidFill>
                    <a:srgbClr val="000000"/>
                  </a:solidFill>
                  <a:latin typeface="Calibri"/>
                  <a:ea typeface="Calibri"/>
                  <a:cs typeface="Calibri"/>
                  <a:sym typeface="Calibri"/>
                </a:rPr>
                <a:t>‘Hulpmiddelen voor afbeeldingen - Opmaak’</a:t>
              </a:r>
              <a:r>
                <a:rPr b="0" i="0" lang="nl-NL" sz="1200" u="none" cap="none" strike="noStrike">
                  <a:solidFill>
                    <a:srgbClr val="000000"/>
                  </a:solidFill>
                  <a:latin typeface="Calibri"/>
                  <a:ea typeface="Calibri"/>
                  <a:cs typeface="Calibri"/>
                  <a:sym typeface="Calibri"/>
                </a:rPr>
                <a:t> en klik op de knop </a:t>
              </a:r>
              <a:r>
                <a:rPr b="1" i="0" lang="nl-NL" sz="1200" u="none" cap="none" strike="noStrike">
                  <a:solidFill>
                    <a:srgbClr val="000000"/>
                  </a:solidFill>
                  <a:latin typeface="Calibri"/>
                  <a:ea typeface="Calibri"/>
                  <a:cs typeface="Calibri"/>
                  <a:sym typeface="Calibri"/>
                </a:rPr>
                <a:t>‘Bijsnijden’</a:t>
              </a:r>
              <a:r>
                <a:rPr b="0" i="0" lang="nl-NL" sz="1200" u="none" cap="none" strike="noStrike">
                  <a:solidFill>
                    <a:srgbClr val="000000"/>
                  </a:solidFill>
                  <a:latin typeface="Calibri"/>
                  <a:ea typeface="Calibri"/>
                  <a:cs typeface="Calibri"/>
                  <a:sym typeface="Calibri"/>
                </a:rPr>
                <a:t>. Schaal met de bolletjes de afbeelding en met de hoekjes het afbeeldingskader.</a:t>
              </a:r>
              <a:endParaRPr b="0" i="0" sz="1400" u="none" cap="none" strike="noStrike">
                <a:solidFill>
                  <a:srgbClr val="000000"/>
                </a:solidFill>
                <a:latin typeface="Arial"/>
                <a:ea typeface="Arial"/>
                <a:cs typeface="Arial"/>
                <a:sym typeface="Arial"/>
              </a:endParaRPr>
            </a:p>
          </p:txBody>
        </p:sp>
        <p:grpSp>
          <p:nvGrpSpPr>
            <p:cNvPr id="171" name="Google Shape;171;p11"/>
            <p:cNvGrpSpPr/>
            <p:nvPr/>
          </p:nvGrpSpPr>
          <p:grpSpPr>
            <a:xfrm>
              <a:off x="-3408294" y="3643742"/>
              <a:ext cx="622283" cy="612920"/>
              <a:chOff x="12617641" y="3403239"/>
              <a:chExt cx="752963" cy="741634"/>
            </a:xfrm>
          </p:grpSpPr>
          <p:grpSp>
            <p:nvGrpSpPr>
              <p:cNvPr id="172" name="Google Shape;172;p11"/>
              <p:cNvGrpSpPr/>
              <p:nvPr/>
            </p:nvGrpSpPr>
            <p:grpSpPr>
              <a:xfrm>
                <a:off x="12771530" y="3403239"/>
                <a:ext cx="467176" cy="448491"/>
                <a:chOff x="12782157" y="3403239"/>
                <a:chExt cx="467176" cy="448491"/>
              </a:xfrm>
            </p:grpSpPr>
            <p:grpSp>
              <p:nvGrpSpPr>
                <p:cNvPr id="173" name="Google Shape;173;p11"/>
                <p:cNvGrpSpPr/>
                <p:nvPr/>
              </p:nvGrpSpPr>
              <p:grpSpPr>
                <a:xfrm>
                  <a:off x="12782157" y="3403239"/>
                  <a:ext cx="412976" cy="396132"/>
                  <a:chOff x="13554906" y="3320109"/>
                  <a:chExt cx="443917" cy="425811"/>
                </a:xfrm>
              </p:grpSpPr>
              <p:grpSp>
                <p:nvGrpSpPr>
                  <p:cNvPr id="174" name="Google Shape;174;p11"/>
                  <p:cNvGrpSpPr/>
                  <p:nvPr/>
                </p:nvGrpSpPr>
                <p:grpSpPr>
                  <a:xfrm>
                    <a:off x="13554906" y="3320109"/>
                    <a:ext cx="443917" cy="425811"/>
                    <a:chOff x="12909684" y="1276143"/>
                    <a:chExt cx="443917" cy="425811"/>
                  </a:xfrm>
                </p:grpSpPr>
                <p:sp>
                  <p:nvSpPr>
                    <p:cNvPr id="175" name="Google Shape;175;p11"/>
                    <p:cNvSpPr/>
                    <p:nvPr/>
                  </p:nvSpPr>
                  <p:spPr>
                    <a:xfrm>
                      <a:off x="12909689" y="1276143"/>
                      <a:ext cx="443912" cy="425811"/>
                    </a:xfrm>
                    <a:prstGeom prst="rect">
                      <a:avLst/>
                    </a:prstGeom>
                    <a:noFill/>
                    <a:ln cap="flat" cmpd="sng" w="12700">
                      <a:solidFill>
                        <a:srgbClr val="818181"/>
                      </a:solidFill>
                      <a:prstDash val="dash"/>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sp>
                  <p:nvSpPr>
                    <p:cNvPr id="176" name="Google Shape;176;p11"/>
                    <p:cNvSpPr/>
                    <p:nvPr/>
                  </p:nvSpPr>
                  <p:spPr>
                    <a:xfrm>
                      <a:off x="12909684" y="1276143"/>
                      <a:ext cx="261629" cy="257807"/>
                    </a:xfrm>
                    <a:prstGeom prst="rect">
                      <a:avLst/>
                    </a:prstGeom>
                    <a:solidFill>
                      <a:schemeClr val="lt1"/>
                    </a:solidFill>
                    <a:ln cap="flat" cmpd="sng" w="12700">
                      <a:solidFill>
                        <a:srgbClr val="818181"/>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sp>
                  <p:nvSpPr>
                    <p:cNvPr id="177" name="Google Shape;177;p11"/>
                    <p:cNvSpPr/>
                    <p:nvPr/>
                  </p:nvSpPr>
                  <p:spPr>
                    <a:xfrm>
                      <a:off x="13069071" y="1308711"/>
                      <a:ext cx="72188" cy="72188"/>
                    </a:xfrm>
                    <a:prstGeom prst="ellipse">
                      <a:avLst/>
                    </a:prstGeom>
                    <a:solidFill>
                      <a:srgbClr val="ECC679"/>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pic>
                <p:nvPicPr>
                  <p:cNvPr id="178" name="Google Shape;178;p11"/>
                  <p:cNvPicPr preferRelativeResize="0"/>
                  <p:nvPr/>
                </p:nvPicPr>
                <p:blipFill rotWithShape="1">
                  <a:blip r:embed="rId2">
                    <a:alphaModFix/>
                  </a:blip>
                  <a:srcRect b="0" l="0" r="0" t="0"/>
                  <a:stretch/>
                </p:blipFill>
                <p:spPr>
                  <a:xfrm>
                    <a:off x="13567296" y="3424991"/>
                    <a:ext cx="173367" cy="140220"/>
                  </a:xfrm>
                  <a:prstGeom prst="rect">
                    <a:avLst/>
                  </a:prstGeom>
                  <a:noFill/>
                  <a:ln>
                    <a:noFill/>
                  </a:ln>
                </p:spPr>
              </p:pic>
              <p:pic>
                <p:nvPicPr>
                  <p:cNvPr id="179" name="Google Shape;179;p11"/>
                  <p:cNvPicPr preferRelativeResize="0"/>
                  <p:nvPr/>
                </p:nvPicPr>
                <p:blipFill rotWithShape="1">
                  <a:blip r:embed="rId2">
                    <a:alphaModFix/>
                  </a:blip>
                  <a:srcRect b="0" l="0" r="0" t="0"/>
                  <a:stretch/>
                </p:blipFill>
                <p:spPr>
                  <a:xfrm flipH="1">
                    <a:off x="13635599" y="3449265"/>
                    <a:ext cx="173367" cy="111424"/>
                  </a:xfrm>
                  <a:prstGeom prst="rect">
                    <a:avLst/>
                  </a:prstGeom>
                  <a:noFill/>
                  <a:ln>
                    <a:noFill/>
                  </a:ln>
                </p:spPr>
              </p:pic>
            </p:grpSp>
            <p:grpSp>
              <p:nvGrpSpPr>
                <p:cNvPr id="180" name="Google Shape;180;p11"/>
                <p:cNvGrpSpPr/>
                <p:nvPr/>
              </p:nvGrpSpPr>
              <p:grpSpPr>
                <a:xfrm>
                  <a:off x="13103513" y="3705268"/>
                  <a:ext cx="145820" cy="146462"/>
                  <a:chOff x="13096169" y="3602278"/>
                  <a:chExt cx="145820" cy="146462"/>
                </a:xfrm>
              </p:grpSpPr>
              <p:sp>
                <p:nvSpPr>
                  <p:cNvPr id="181" name="Google Shape;181;p11"/>
                  <p:cNvSpPr/>
                  <p:nvPr/>
                </p:nvSpPr>
                <p:spPr>
                  <a:xfrm>
                    <a:off x="13096169" y="3602278"/>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sp>
                <p:nvSpPr>
                  <p:cNvPr id="182" name="Google Shape;182;p11"/>
                  <p:cNvSpPr/>
                  <p:nvPr/>
                </p:nvSpPr>
                <p:spPr>
                  <a:xfrm rot="5400000">
                    <a:off x="13037453" y="3661636"/>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nvGrpSpPr>
                <p:cNvPr id="183" name="Google Shape;183;p11"/>
                <p:cNvGrpSpPr/>
                <p:nvPr/>
              </p:nvGrpSpPr>
              <p:grpSpPr>
                <a:xfrm rot="10800000">
                  <a:off x="13061402" y="3665637"/>
                  <a:ext cx="145820" cy="146462"/>
                  <a:chOff x="13096169" y="3602278"/>
                  <a:chExt cx="145820" cy="146462"/>
                </a:xfrm>
              </p:grpSpPr>
              <p:sp>
                <p:nvSpPr>
                  <p:cNvPr id="184" name="Google Shape;184;p11"/>
                  <p:cNvSpPr/>
                  <p:nvPr/>
                </p:nvSpPr>
                <p:spPr>
                  <a:xfrm>
                    <a:off x="13096169" y="3602278"/>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sp>
                <p:nvSpPr>
                  <p:cNvPr id="185" name="Google Shape;185;p11"/>
                  <p:cNvSpPr/>
                  <p:nvPr/>
                </p:nvSpPr>
                <p:spPr>
                  <a:xfrm rot="5400000">
                    <a:off x="13037453" y="3661636"/>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sp>
            <p:nvSpPr>
              <p:cNvPr id="186" name="Google Shape;186;p11"/>
              <p:cNvSpPr/>
              <p:nvPr/>
            </p:nvSpPr>
            <p:spPr>
              <a:xfrm>
                <a:off x="12617641" y="3889890"/>
                <a:ext cx="752963" cy="16117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900"/>
                  <a:buFont typeface="Arial"/>
                  <a:buNone/>
                </a:pPr>
                <a:r>
                  <a:rPr b="0" i="0" lang="nl-NL" sz="900" u="none" cap="none" strike="noStrike">
                    <a:solidFill>
                      <a:srgbClr val="211F26"/>
                    </a:solidFill>
                    <a:latin typeface="Calibri"/>
                    <a:ea typeface="Calibri"/>
                    <a:cs typeface="Calibri"/>
                    <a:sym typeface="Calibri"/>
                  </a:rPr>
                  <a:t>Bijsnijden</a:t>
                </a:r>
                <a:endParaRPr b="0" i="0" sz="1400" u="none" cap="none" strike="noStrike">
                  <a:solidFill>
                    <a:srgbClr val="000000"/>
                  </a:solidFill>
                  <a:latin typeface="Arial"/>
                  <a:ea typeface="Arial"/>
                  <a:cs typeface="Arial"/>
                  <a:sym typeface="Arial"/>
                </a:endParaRPr>
              </a:p>
            </p:txBody>
          </p:sp>
          <p:sp>
            <p:nvSpPr>
              <p:cNvPr id="187" name="Google Shape;187;p11"/>
              <p:cNvSpPr/>
              <p:nvPr/>
            </p:nvSpPr>
            <p:spPr>
              <a:xfrm rot="10800000">
                <a:off x="12950688" y="4093726"/>
                <a:ext cx="86866" cy="51147"/>
              </a:xfrm>
              <a:prstGeom prst="triangle">
                <a:avLst>
                  <a:gd fmla="val 50000" name="adj"/>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nvGrpSpPr>
            <p:cNvPr id="188" name="Google Shape;188;p11"/>
            <p:cNvGrpSpPr/>
            <p:nvPr/>
          </p:nvGrpSpPr>
          <p:grpSpPr>
            <a:xfrm>
              <a:off x="-376736" y="4271597"/>
              <a:ext cx="283685" cy="283685"/>
              <a:chOff x="-510741" y="5913713"/>
              <a:chExt cx="267555" cy="267555"/>
            </a:xfrm>
          </p:grpSpPr>
          <p:sp>
            <p:nvSpPr>
              <p:cNvPr id="189" name="Google Shape;189;p11"/>
              <p:cNvSpPr/>
              <p:nvPr/>
            </p:nvSpPr>
            <p:spPr>
              <a:xfrm>
                <a:off x="-491853" y="5932072"/>
                <a:ext cx="230835" cy="230835"/>
              </a:xfrm>
              <a:prstGeom prst="ellipse">
                <a:avLst/>
              </a:prstGeom>
              <a:solidFill>
                <a:srgbClr val="211F26"/>
              </a:solidFill>
              <a:ln>
                <a:noFill/>
              </a:ln>
            </p:spPr>
            <p:txBody>
              <a:bodyPr anchorCtr="0" anchor="ctr" bIns="180000" lIns="180000" spcFirstLastPara="1" rIns="180000" wrap="square" tIns="18000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p:txBody>
          </p:sp>
          <p:sp>
            <p:nvSpPr>
              <p:cNvPr descr="Informatie" id="190" name="Google Shape;190;p11"/>
              <p:cNvSpPr/>
              <p:nvPr/>
            </p:nvSpPr>
            <p:spPr>
              <a:xfrm>
                <a:off x="-510741" y="5913713"/>
                <a:ext cx="267555" cy="267555"/>
              </a:xfrm>
              <a:custGeom>
                <a:rect b="b" l="l" r="r" t="t"/>
                <a:pathLst>
                  <a:path extrusionOk="0" h="291719" w="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211F26"/>
                  </a:solidFill>
                  <a:latin typeface="Calibri"/>
                  <a:ea typeface="Calibri"/>
                  <a:cs typeface="Calibri"/>
                  <a:sym typeface="Calibri"/>
                </a:endParaRPr>
              </a:p>
            </p:txBody>
          </p:sp>
        </p:grpSp>
      </p:grpSp>
      <p:sp>
        <p:nvSpPr>
          <p:cNvPr id="191" name="Google Shape;191;p11"/>
          <p:cNvSpPr/>
          <p:nvPr>
            <p:ph idx="2" type="pic"/>
          </p:nvPr>
        </p:nvSpPr>
        <p:spPr>
          <a:xfrm>
            <a:off x="615949" y="609598"/>
            <a:ext cx="5386082" cy="3744000"/>
          </a:xfrm>
          <a:prstGeom prst="rect">
            <a:avLst/>
          </a:prstGeom>
          <a:solidFill>
            <a:srgbClr val="F2F2F2"/>
          </a:solidFill>
          <a:ln>
            <a:noFill/>
          </a:ln>
        </p:spPr>
      </p:sp>
      <p:sp>
        <p:nvSpPr>
          <p:cNvPr id="192" name="Google Shape;192;p11"/>
          <p:cNvSpPr/>
          <p:nvPr>
            <p:ph idx="3" type="pic"/>
          </p:nvPr>
        </p:nvSpPr>
        <p:spPr>
          <a:xfrm>
            <a:off x="6182031" y="609598"/>
            <a:ext cx="5386082" cy="3744000"/>
          </a:xfrm>
          <a:prstGeom prst="rect">
            <a:avLst/>
          </a:prstGeom>
          <a:solidFill>
            <a:srgbClr val="F2F2F2"/>
          </a:solidFill>
          <a:ln>
            <a:noFill/>
          </a:ln>
        </p:spPr>
      </p:sp>
    </p:spTree>
  </p:cSld>
  <p:clrMapOvr>
    <a:masterClrMapping/>
  </p:clrMapOvr>
  <p:transition spd="slow">
    <p:wipe dir="l"/>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250"/>
                                        <p:tgtEl>
                                          <p:spTgt spid="191"/>
                                        </p:tgtEl>
                                      </p:cBhvr>
                                    </p:animEffect>
                                  </p:childTnLst>
                                </p:cTn>
                              </p:par>
                              <p:par>
                                <p:cTn fill="hold" nodeType="withEffect" presetClass="entr" presetID="10" presetSubtype="0">
                                  <p:stCondLst>
                                    <p:cond delay="250"/>
                                  </p:stCondLst>
                                  <p:childTnLst>
                                    <p:set>
                                      <p:cBhvr>
                                        <p:cTn dur="1" fill="hold">
                                          <p:stCondLst>
                                            <p:cond delay="0"/>
                                          </p:stCondLst>
                                        </p:cTn>
                                        <p:tgtEl>
                                          <p:spTgt spid="192"/>
                                        </p:tgtEl>
                                        <p:attrNameLst>
                                          <p:attrName>style.visibility</p:attrName>
                                        </p:attrNameLst>
                                      </p:cBhvr>
                                      <p:to>
                                        <p:strVal val="visible"/>
                                      </p:to>
                                    </p:set>
                                    <p:animEffect filter="fade" transition="in">
                                      <p:cBhvr>
                                        <p:cTn dur="250"/>
                                        <p:tgtEl>
                                          <p:spTgt spid="192"/>
                                        </p:tgtEl>
                                      </p:cBhvr>
                                    </p:animEffect>
                                  </p:childTnLst>
                                </p:cTn>
                              </p:par>
                            </p:childTnLst>
                          </p:cTn>
                        </p:par>
                        <p:par>
                          <p:cTn fill="hold">
                            <p:stCondLst>
                              <p:cond delay="250"/>
                            </p:stCondLst>
                            <p:childTnLst>
                              <p:par>
                                <p:cTn fill="hold" nodeType="afterEffect" presetClass="entr" presetID="10" presetSubtype="0">
                                  <p:stCondLst>
                                    <p:cond delay="500"/>
                                  </p:stCondLst>
                                  <p:childTnLst>
                                    <p:set>
                                      <p:cBhvr>
                                        <p:cTn dur="1" fill="hold">
                                          <p:stCondLst>
                                            <p:cond delay="0"/>
                                          </p:stCondLst>
                                        </p:cTn>
                                        <p:tgtEl>
                                          <p:spTgt spid="147"/>
                                        </p:tgtEl>
                                        <p:attrNameLst>
                                          <p:attrName>style.visibility</p:attrName>
                                        </p:attrNameLst>
                                      </p:cBhvr>
                                      <p:to>
                                        <p:strVal val="visible"/>
                                      </p:to>
                                    </p:set>
                                    <p:animEffect filter="fade" transition="in">
                                      <p:cBhvr>
                                        <p:cTn dur="250"/>
                                        <p:tgtEl>
                                          <p:spTgt spid="1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 tekst">
  <p:cSld name="Titel + tekst">
    <p:spTree>
      <p:nvGrpSpPr>
        <p:cNvPr id="193" name="Shape 193"/>
        <p:cNvGrpSpPr/>
        <p:nvPr/>
      </p:nvGrpSpPr>
      <p:grpSpPr>
        <a:xfrm>
          <a:off x="0" y="0"/>
          <a:ext cx="0" cy="0"/>
          <a:chOff x="0" y="0"/>
          <a:chExt cx="0" cy="0"/>
        </a:xfrm>
      </p:grpSpPr>
      <p:sp>
        <p:nvSpPr>
          <p:cNvPr id="194" name="Google Shape;194;p8"/>
          <p:cNvSpPr txBox="1"/>
          <p:nvPr>
            <p:ph idx="10" type="dt"/>
          </p:nvPr>
        </p:nvSpPr>
        <p:spPr>
          <a:xfrm>
            <a:off x="9278694" y="7290437"/>
            <a:ext cx="2913306" cy="144759"/>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5" name="Google Shape;195;p8"/>
          <p:cNvSpPr txBox="1"/>
          <p:nvPr>
            <p:ph idx="11" type="ftr"/>
          </p:nvPr>
        </p:nvSpPr>
        <p:spPr>
          <a:xfrm>
            <a:off x="0" y="7290437"/>
            <a:ext cx="5376001" cy="144759"/>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6" name="Google Shape;196;p8"/>
          <p:cNvSpPr txBox="1"/>
          <p:nvPr>
            <p:ph idx="1" type="body"/>
          </p:nvPr>
        </p:nvSpPr>
        <p:spPr>
          <a:xfrm>
            <a:off x="615950" y="1605600"/>
            <a:ext cx="10952163" cy="4645025"/>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600"/>
              </a:spcBef>
              <a:spcAft>
                <a:spcPts val="0"/>
              </a:spcAft>
              <a:buSzPts val="1800"/>
              <a:buChar char="•"/>
              <a:defRPr/>
            </a:lvl1pPr>
            <a:lvl2pPr indent="-342900" lvl="1" marL="914400" algn="l">
              <a:lnSpc>
                <a:spcPct val="90000"/>
              </a:lnSpc>
              <a:spcBef>
                <a:spcPts val="600"/>
              </a:spcBef>
              <a:spcAft>
                <a:spcPts val="0"/>
              </a:spcAft>
              <a:buSzPts val="1800"/>
              <a:buChar char="•"/>
              <a:defRPr/>
            </a:lvl2pPr>
            <a:lvl3pPr indent="-342900" lvl="2" marL="1371600" algn="l">
              <a:lnSpc>
                <a:spcPct val="90000"/>
              </a:lnSpc>
              <a:spcBef>
                <a:spcPts val="600"/>
              </a:spcBef>
              <a:spcAft>
                <a:spcPts val="0"/>
              </a:spcAft>
              <a:buSzPts val="1800"/>
              <a:buChar char="–"/>
              <a:defRPr/>
            </a:lvl3pPr>
            <a:lvl4pPr indent="-228600" lvl="3" marL="1828800" algn="l">
              <a:lnSpc>
                <a:spcPct val="90000"/>
              </a:lnSpc>
              <a:spcBef>
                <a:spcPts val="600"/>
              </a:spcBef>
              <a:spcAft>
                <a:spcPts val="0"/>
              </a:spcAft>
              <a:buClr>
                <a:schemeClr val="dk1"/>
              </a:buClr>
              <a:buSzPts val="1800"/>
              <a:buNone/>
              <a:defRPr/>
            </a:lvl4pPr>
            <a:lvl5pPr indent="-228600" lvl="4" marL="2286000" algn="l">
              <a:lnSpc>
                <a:spcPct val="90000"/>
              </a:lnSpc>
              <a:spcBef>
                <a:spcPts val="600"/>
              </a:spcBef>
              <a:spcAft>
                <a:spcPts val="0"/>
              </a:spcAft>
              <a:buClr>
                <a:schemeClr val="accent1"/>
              </a:buClr>
              <a:buSzPts val="1800"/>
              <a:buNone/>
              <a:defRPr/>
            </a:lvl5pPr>
            <a:lvl6pPr indent="-228600" lvl="5" marL="2743200" algn="l">
              <a:lnSpc>
                <a:spcPct val="90000"/>
              </a:lnSpc>
              <a:spcBef>
                <a:spcPts val="600"/>
              </a:spcBef>
              <a:spcAft>
                <a:spcPts val="0"/>
              </a:spcAft>
              <a:buSzPts val="1800"/>
              <a:buNone/>
              <a:defRPr/>
            </a:lvl6pPr>
            <a:lvl7pPr indent="-342900" lvl="6" marL="3200400" algn="l">
              <a:lnSpc>
                <a:spcPct val="90000"/>
              </a:lnSpc>
              <a:spcBef>
                <a:spcPts val="600"/>
              </a:spcBef>
              <a:spcAft>
                <a:spcPts val="0"/>
              </a:spcAft>
              <a:buSzPts val="1800"/>
              <a:buAutoNum type="arabicPeriod"/>
              <a:defRPr/>
            </a:lvl7pPr>
            <a:lvl8pPr indent="-342900" lvl="7" marL="3657600" algn="l">
              <a:lnSpc>
                <a:spcPct val="90000"/>
              </a:lnSpc>
              <a:spcBef>
                <a:spcPts val="600"/>
              </a:spcBef>
              <a:spcAft>
                <a:spcPts val="0"/>
              </a:spcAft>
              <a:buSzPts val="1800"/>
              <a:buAutoNum type="alphaLcPeriod"/>
              <a:defRPr/>
            </a:lvl8pPr>
            <a:lvl9pPr indent="-228600" lvl="8" marL="4114800" algn="l">
              <a:lnSpc>
                <a:spcPct val="90000"/>
              </a:lnSpc>
              <a:spcBef>
                <a:spcPts val="600"/>
              </a:spcBef>
              <a:spcAft>
                <a:spcPts val="600"/>
              </a:spcAft>
              <a:buSzPts val="1800"/>
              <a:buNone/>
              <a:defRPr/>
            </a:lvl9pPr>
          </a:lstStyle>
          <a:p/>
        </p:txBody>
      </p:sp>
      <p:grpSp>
        <p:nvGrpSpPr>
          <p:cNvPr id="197" name="Google Shape;197;p8"/>
          <p:cNvGrpSpPr/>
          <p:nvPr/>
        </p:nvGrpSpPr>
        <p:grpSpPr>
          <a:xfrm>
            <a:off x="-3786437" y="0"/>
            <a:ext cx="3693386" cy="5359349"/>
            <a:chOff x="-3786437" y="0"/>
            <a:chExt cx="3693386" cy="5359349"/>
          </a:xfrm>
        </p:grpSpPr>
        <p:sp>
          <p:nvSpPr>
            <p:cNvPr id="198" name="Google Shape;198;p8"/>
            <p:cNvSpPr/>
            <p:nvPr/>
          </p:nvSpPr>
          <p:spPr>
            <a:xfrm>
              <a:off x="-3786165" y="0"/>
              <a:ext cx="3593091" cy="4641338"/>
            </a:xfrm>
            <a:prstGeom prst="rect">
              <a:avLst/>
            </a:prstGeom>
            <a:solidFill>
              <a:srgbClr val="FFFFFF"/>
            </a:solidFill>
            <a:ln cap="flat" cmpd="sng" w="9525">
              <a:solidFill>
                <a:srgbClr val="ECECEC"/>
              </a:solidFill>
              <a:prstDash val="solid"/>
              <a:miter lim="800000"/>
              <a:headEnd len="sm" w="sm" type="none"/>
              <a:tailEnd len="sm" w="sm" type="none"/>
            </a:ln>
          </p:spPr>
          <p:txBody>
            <a:bodyPr anchorCtr="0" anchor="t" bIns="144000" lIns="180000" spcFirstLastPara="1" rIns="180000" wrap="square" tIns="144000">
              <a:noAutofit/>
            </a:bodyPr>
            <a:lstStyle/>
            <a:p>
              <a:pPr indent="0" lvl="0" marL="0" marR="0" rtl="0" algn="l">
                <a:lnSpc>
                  <a:spcPct val="90000"/>
                </a:lnSpc>
                <a:spcBef>
                  <a:spcPts val="0"/>
                </a:spcBef>
                <a:spcAft>
                  <a:spcPts val="0"/>
                </a:spcAft>
                <a:buClr>
                  <a:srgbClr val="000000"/>
                </a:buClr>
                <a:buSzPts val="1400"/>
                <a:buFont typeface="Arial"/>
                <a:buNone/>
              </a:pPr>
              <a:r>
                <a:rPr b="1" i="0" lang="nl-NL" sz="1400" u="none" cap="none" strike="noStrike">
                  <a:solidFill>
                    <a:schemeClr val="accent1"/>
                  </a:solidFill>
                  <a:latin typeface="Calibri"/>
                  <a:ea typeface="Calibri"/>
                  <a:cs typeface="Calibri"/>
                  <a:sym typeface="Calibri"/>
                </a:rPr>
                <a:t>LIJSTNIVEAU KIEZEN</a:t>
              </a:r>
              <a:endParaRPr b="0" i="0" sz="1400" u="none" cap="none" strike="noStrike">
                <a:solidFill>
                  <a:srgbClr val="000000"/>
                </a:solidFill>
                <a:latin typeface="Arial"/>
                <a:ea typeface="Arial"/>
                <a:cs typeface="Arial"/>
                <a:sym typeface="Arial"/>
              </a:endParaRPr>
            </a:p>
          </p:txBody>
        </p:sp>
        <p:sp>
          <p:nvSpPr>
            <p:cNvPr id="199" name="Google Shape;199;p8"/>
            <p:cNvSpPr/>
            <p:nvPr/>
          </p:nvSpPr>
          <p:spPr>
            <a:xfrm>
              <a:off x="-3604183" y="1837484"/>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sp>
          <p:nvSpPr>
            <p:cNvPr id="200" name="Google Shape;200;p8"/>
            <p:cNvSpPr/>
            <p:nvPr/>
          </p:nvSpPr>
          <p:spPr>
            <a:xfrm>
              <a:off x="-3319415" y="1837484"/>
              <a:ext cx="2949220" cy="180000"/>
            </a:xfrm>
            <a:prstGeom prst="rect">
              <a:avLst/>
            </a:prstGeom>
            <a:noFill/>
            <a:ln>
              <a:noFill/>
            </a:ln>
          </p:spPr>
          <p:txBody>
            <a:bodyPr anchorCtr="0" anchor="ctr" bIns="0" lIns="0" spcFirstLastPara="1" rIns="0" wrap="square" tIns="0">
              <a:noAutofit/>
            </a:bodyPr>
            <a:lstStyle/>
            <a:p>
              <a:pPr indent="-177800" lvl="0" marL="177800" marR="0" rtl="0" algn="l">
                <a:lnSpc>
                  <a:spcPct val="100000"/>
                </a:lnSpc>
                <a:spcBef>
                  <a:spcPts val="0"/>
                </a:spcBef>
                <a:spcAft>
                  <a:spcPts val="0"/>
                </a:spcAft>
                <a:buClr>
                  <a:schemeClr val="accent1"/>
                </a:buClr>
                <a:buSzPts val="1200"/>
                <a:buFont typeface="Calibri"/>
                <a:buChar char="•"/>
              </a:pPr>
              <a:r>
                <a:rPr b="0" i="0" lang="nl-NL" sz="1200" u="none" cap="none" strike="noStrike">
                  <a:solidFill>
                    <a:schemeClr val="dk1"/>
                  </a:solidFill>
                  <a:latin typeface="Calibri"/>
                  <a:ea typeface="Calibri"/>
                  <a:cs typeface="Calibri"/>
                  <a:sym typeface="Calibri"/>
                </a:rPr>
                <a:t>Bullet</a:t>
              </a:r>
              <a:endParaRPr b="0" i="0" sz="1200" u="none" cap="none" strike="noStrike">
                <a:solidFill>
                  <a:schemeClr val="dk1"/>
                </a:solidFill>
                <a:latin typeface="Calibri"/>
                <a:ea typeface="Calibri"/>
                <a:cs typeface="Calibri"/>
                <a:sym typeface="Calibri"/>
              </a:endParaRPr>
            </a:p>
          </p:txBody>
        </p:sp>
        <p:sp>
          <p:nvSpPr>
            <p:cNvPr id="201" name="Google Shape;201;p8"/>
            <p:cNvSpPr/>
            <p:nvPr/>
          </p:nvSpPr>
          <p:spPr>
            <a:xfrm>
              <a:off x="-3604183" y="2128768"/>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202" name="Google Shape;202;p8"/>
            <p:cNvSpPr/>
            <p:nvPr/>
          </p:nvSpPr>
          <p:spPr>
            <a:xfrm>
              <a:off x="-3604183" y="1196113"/>
              <a:ext cx="3229047" cy="45922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Gebruik onder de tab </a:t>
              </a:r>
              <a:r>
                <a:rPr b="1" i="0" lang="nl-NL" sz="1200" u="none" cap="none" strike="noStrike">
                  <a:solidFill>
                    <a:srgbClr val="000000"/>
                  </a:solidFill>
                  <a:latin typeface="Calibri"/>
                  <a:ea typeface="Calibri"/>
                  <a:cs typeface="Calibri"/>
                  <a:sym typeface="Calibri"/>
                </a:rPr>
                <a:t>‘Start’</a:t>
              </a:r>
              <a:r>
                <a:rPr b="0" i="0" lang="nl-NL" sz="1200" u="none" cap="none" strike="noStrike">
                  <a:solidFill>
                    <a:srgbClr val="000000"/>
                  </a:solidFill>
                  <a:latin typeface="Calibri"/>
                  <a:ea typeface="Calibri"/>
                  <a:cs typeface="Calibri"/>
                  <a:sym typeface="Calibri"/>
                </a:rPr>
                <a:t> de </a:t>
              </a:r>
              <a:r>
                <a:rPr b="1" i="0" lang="nl-NL" sz="1200" u="none" cap="none" strike="noStrike">
                  <a:solidFill>
                    <a:srgbClr val="000000"/>
                  </a:solidFill>
                  <a:latin typeface="Calibri"/>
                  <a:ea typeface="Calibri"/>
                  <a:cs typeface="Calibri"/>
                  <a:sym typeface="Calibri"/>
                </a:rPr>
                <a:t>lijstniveau-knoppen</a:t>
              </a:r>
              <a:r>
                <a:rPr b="0" i="0" lang="nl-NL" sz="1200" u="none" cap="none" strike="noStrike">
                  <a:solidFill>
                    <a:srgbClr val="000000"/>
                  </a:solidFill>
                  <a:latin typeface="Calibri"/>
                  <a:ea typeface="Calibri"/>
                  <a:cs typeface="Calibri"/>
                  <a:sym typeface="Calibri"/>
                </a:rPr>
                <a:t> om een tekst niveau te kiezen. </a:t>
              </a:r>
              <a:br>
                <a:rPr b="0" i="0" lang="nl-NL" sz="1200" u="none" cap="none" strike="noStrike">
                  <a:solidFill>
                    <a:srgbClr val="000000"/>
                  </a:solidFill>
                  <a:latin typeface="Calibri"/>
                  <a:ea typeface="Calibri"/>
                  <a:cs typeface="Calibri"/>
                  <a:sym typeface="Calibri"/>
                </a:rPr>
              </a:br>
              <a:r>
                <a:rPr b="0" i="0" lang="nl-NL" sz="1200" u="none" cap="none" strike="noStrike">
                  <a:solidFill>
                    <a:srgbClr val="000000"/>
                  </a:solidFill>
                  <a:latin typeface="Calibri"/>
                  <a:ea typeface="Calibri"/>
                  <a:cs typeface="Calibri"/>
                  <a:sym typeface="Calibri"/>
                </a:rPr>
                <a:t>Kies uit:</a:t>
              </a:r>
              <a:endParaRPr b="0" i="0" sz="1400" u="none" cap="none" strike="noStrike">
                <a:solidFill>
                  <a:srgbClr val="000000"/>
                </a:solidFill>
                <a:latin typeface="Arial"/>
                <a:ea typeface="Arial"/>
                <a:cs typeface="Arial"/>
                <a:sym typeface="Arial"/>
              </a:endParaRPr>
            </a:p>
          </p:txBody>
        </p:sp>
        <p:sp>
          <p:nvSpPr>
            <p:cNvPr id="203" name="Google Shape;203;p8"/>
            <p:cNvSpPr/>
            <p:nvPr/>
          </p:nvSpPr>
          <p:spPr>
            <a:xfrm>
              <a:off x="-3319415" y="2128873"/>
              <a:ext cx="2949220" cy="180000"/>
            </a:xfrm>
            <a:prstGeom prst="rect">
              <a:avLst/>
            </a:prstGeom>
            <a:noFill/>
            <a:ln>
              <a:noFill/>
            </a:ln>
          </p:spPr>
          <p:txBody>
            <a:bodyPr anchorCtr="0" anchor="ctr" bIns="0" lIns="0" spcFirstLastPara="1" rIns="0" wrap="square" tIns="0">
              <a:noAutofit/>
            </a:bodyPr>
            <a:lstStyle/>
            <a:p>
              <a:pPr indent="-184150" lvl="0" marL="361950" marR="0" rtl="0" algn="l">
                <a:lnSpc>
                  <a:spcPct val="100000"/>
                </a:lnSpc>
                <a:spcBef>
                  <a:spcPts val="0"/>
                </a:spcBef>
                <a:spcAft>
                  <a:spcPts val="0"/>
                </a:spcAft>
                <a:buClr>
                  <a:schemeClr val="accent2"/>
                </a:buClr>
                <a:buSzPts val="1200"/>
                <a:buFont typeface="Calibri"/>
                <a:buChar char="•"/>
              </a:pPr>
              <a:r>
                <a:rPr b="0" i="0" lang="nl-NL" sz="1200" u="none" cap="none" strike="noStrike">
                  <a:solidFill>
                    <a:schemeClr val="dk1"/>
                  </a:solidFill>
                  <a:latin typeface="Calibri"/>
                  <a:ea typeface="Calibri"/>
                  <a:cs typeface="Calibri"/>
                  <a:sym typeface="Calibri"/>
                </a:rPr>
                <a:t>Sub-bullet #1</a:t>
              </a:r>
              <a:endParaRPr b="0" i="0" sz="1400" u="none" cap="none" strike="noStrike">
                <a:solidFill>
                  <a:srgbClr val="000000"/>
                </a:solidFill>
                <a:latin typeface="Arial"/>
                <a:ea typeface="Arial"/>
                <a:cs typeface="Arial"/>
                <a:sym typeface="Arial"/>
              </a:endParaRPr>
            </a:p>
          </p:txBody>
        </p:sp>
        <p:sp>
          <p:nvSpPr>
            <p:cNvPr id="204" name="Google Shape;204;p8"/>
            <p:cNvSpPr/>
            <p:nvPr/>
          </p:nvSpPr>
          <p:spPr>
            <a:xfrm>
              <a:off x="-3604183" y="2420052"/>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205" name="Google Shape;205;p8"/>
            <p:cNvSpPr/>
            <p:nvPr/>
          </p:nvSpPr>
          <p:spPr>
            <a:xfrm>
              <a:off x="-3319415" y="2420262"/>
              <a:ext cx="2949220" cy="180000"/>
            </a:xfrm>
            <a:prstGeom prst="rect">
              <a:avLst/>
            </a:prstGeom>
            <a:noFill/>
            <a:ln>
              <a:noFill/>
            </a:ln>
          </p:spPr>
          <p:txBody>
            <a:bodyPr anchorCtr="0" anchor="ctr" bIns="0" lIns="0" spcFirstLastPara="1" rIns="0" wrap="square" tIns="0">
              <a:noAutofit/>
            </a:bodyPr>
            <a:lstStyle/>
            <a:p>
              <a:pPr indent="-177800" lvl="0" marL="539750" marR="0" rtl="0" algn="l">
                <a:lnSpc>
                  <a:spcPct val="100000"/>
                </a:lnSpc>
                <a:spcBef>
                  <a:spcPts val="0"/>
                </a:spcBef>
                <a:spcAft>
                  <a:spcPts val="0"/>
                </a:spcAft>
                <a:buClr>
                  <a:schemeClr val="accent1"/>
                </a:buClr>
                <a:buSzPts val="1200"/>
                <a:buFont typeface="Calibri"/>
                <a:buChar char="–"/>
              </a:pPr>
              <a:r>
                <a:rPr b="0" i="0" lang="nl-NL" sz="1200" u="none" cap="none" strike="noStrike">
                  <a:solidFill>
                    <a:schemeClr val="dk1"/>
                  </a:solidFill>
                  <a:latin typeface="Calibri"/>
                  <a:ea typeface="Calibri"/>
                  <a:cs typeface="Calibri"/>
                  <a:sym typeface="Calibri"/>
                </a:rPr>
                <a:t>Sub-bullet #2</a:t>
              </a:r>
              <a:endParaRPr b="0" i="0" sz="1400" u="none" cap="none" strike="noStrike">
                <a:solidFill>
                  <a:srgbClr val="000000"/>
                </a:solidFill>
                <a:latin typeface="Arial"/>
                <a:ea typeface="Arial"/>
                <a:cs typeface="Arial"/>
                <a:sym typeface="Arial"/>
              </a:endParaRPr>
            </a:p>
          </p:txBody>
        </p:sp>
        <p:sp>
          <p:nvSpPr>
            <p:cNvPr id="206" name="Google Shape;206;p8"/>
            <p:cNvSpPr/>
            <p:nvPr/>
          </p:nvSpPr>
          <p:spPr>
            <a:xfrm>
              <a:off x="-3604183" y="2711336"/>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4</a:t>
              </a:r>
              <a:endParaRPr b="0" i="0" sz="1400" u="none" cap="none" strike="noStrike">
                <a:solidFill>
                  <a:srgbClr val="000000"/>
                </a:solidFill>
                <a:latin typeface="Arial"/>
                <a:ea typeface="Arial"/>
                <a:cs typeface="Arial"/>
                <a:sym typeface="Arial"/>
              </a:endParaRPr>
            </a:p>
          </p:txBody>
        </p:sp>
        <p:sp>
          <p:nvSpPr>
            <p:cNvPr id="207" name="Google Shape;207;p8"/>
            <p:cNvSpPr/>
            <p:nvPr/>
          </p:nvSpPr>
          <p:spPr>
            <a:xfrm>
              <a:off x="-3319415" y="2711651"/>
              <a:ext cx="2949220" cy="180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200"/>
                <a:buFont typeface="Calibri"/>
                <a:buNone/>
              </a:pPr>
              <a:r>
                <a:rPr b="0" i="0" lang="nl-NL" sz="1200" u="none" cap="none" strike="noStrike">
                  <a:solidFill>
                    <a:schemeClr val="dk1"/>
                  </a:solidFill>
                  <a:latin typeface="Calibri"/>
                  <a:ea typeface="Calibri"/>
                  <a:cs typeface="Calibri"/>
                  <a:sym typeface="Calibri"/>
                </a:rPr>
                <a:t>Leestekst</a:t>
              </a:r>
              <a:endParaRPr b="0" i="0" sz="1400" u="none" cap="none" strike="noStrike">
                <a:solidFill>
                  <a:srgbClr val="000000"/>
                </a:solidFill>
                <a:latin typeface="Arial"/>
                <a:ea typeface="Arial"/>
                <a:cs typeface="Arial"/>
                <a:sym typeface="Arial"/>
              </a:endParaRPr>
            </a:p>
          </p:txBody>
        </p:sp>
        <p:sp>
          <p:nvSpPr>
            <p:cNvPr id="208" name="Google Shape;208;p8"/>
            <p:cNvSpPr/>
            <p:nvPr/>
          </p:nvSpPr>
          <p:spPr>
            <a:xfrm>
              <a:off x="-3604183" y="3002620"/>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5</a:t>
              </a:r>
              <a:endParaRPr b="0" i="0" sz="1400" u="none" cap="none" strike="noStrike">
                <a:solidFill>
                  <a:srgbClr val="000000"/>
                </a:solidFill>
                <a:latin typeface="Arial"/>
                <a:ea typeface="Arial"/>
                <a:cs typeface="Arial"/>
                <a:sym typeface="Arial"/>
              </a:endParaRPr>
            </a:p>
          </p:txBody>
        </p:sp>
        <p:sp>
          <p:nvSpPr>
            <p:cNvPr id="209" name="Google Shape;209;p8"/>
            <p:cNvSpPr/>
            <p:nvPr/>
          </p:nvSpPr>
          <p:spPr>
            <a:xfrm>
              <a:off x="-3319415" y="3003040"/>
              <a:ext cx="2949220" cy="180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600"/>
                <a:buFont typeface="Calibri"/>
                <a:buNone/>
              </a:pPr>
              <a:r>
                <a:rPr b="1" i="0" lang="nl-NL" sz="1600" u="none" cap="none" strike="noStrike">
                  <a:solidFill>
                    <a:schemeClr val="accent1"/>
                  </a:solidFill>
                  <a:latin typeface="Calibri"/>
                  <a:ea typeface="Calibri"/>
                  <a:cs typeface="Calibri"/>
                  <a:sym typeface="Calibri"/>
                </a:rPr>
                <a:t>Kop #1</a:t>
              </a:r>
              <a:endParaRPr b="0" i="0" sz="1400" u="none" cap="none" strike="noStrike">
                <a:solidFill>
                  <a:srgbClr val="000000"/>
                </a:solidFill>
                <a:latin typeface="Arial"/>
                <a:ea typeface="Arial"/>
                <a:cs typeface="Arial"/>
                <a:sym typeface="Arial"/>
              </a:endParaRPr>
            </a:p>
          </p:txBody>
        </p:sp>
        <p:sp>
          <p:nvSpPr>
            <p:cNvPr id="210" name="Google Shape;210;p8"/>
            <p:cNvSpPr/>
            <p:nvPr/>
          </p:nvSpPr>
          <p:spPr>
            <a:xfrm>
              <a:off x="-3604183" y="3293904"/>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6</a:t>
              </a:r>
              <a:endParaRPr b="0" i="0" sz="1400" u="none" cap="none" strike="noStrike">
                <a:solidFill>
                  <a:srgbClr val="000000"/>
                </a:solidFill>
                <a:latin typeface="Arial"/>
                <a:ea typeface="Arial"/>
                <a:cs typeface="Arial"/>
                <a:sym typeface="Arial"/>
              </a:endParaRPr>
            </a:p>
          </p:txBody>
        </p:sp>
        <p:sp>
          <p:nvSpPr>
            <p:cNvPr id="211" name="Google Shape;211;p8"/>
            <p:cNvSpPr/>
            <p:nvPr/>
          </p:nvSpPr>
          <p:spPr>
            <a:xfrm>
              <a:off x="-3319415" y="3585818"/>
              <a:ext cx="2949220" cy="180000"/>
            </a:xfrm>
            <a:prstGeom prst="rect">
              <a:avLst/>
            </a:prstGeom>
            <a:noFill/>
            <a:ln>
              <a:noFill/>
            </a:ln>
          </p:spPr>
          <p:txBody>
            <a:bodyPr anchorCtr="0" anchor="ctr" bIns="0" lIns="0" spcFirstLastPara="1" rIns="0" wrap="square" tIns="0">
              <a:noAutofit/>
            </a:bodyPr>
            <a:lstStyle/>
            <a:p>
              <a:pPr indent="-266700" lvl="0" marL="266700" marR="0" rtl="0" algn="l">
                <a:lnSpc>
                  <a:spcPct val="100000"/>
                </a:lnSpc>
                <a:spcBef>
                  <a:spcPts val="0"/>
                </a:spcBef>
                <a:spcAft>
                  <a:spcPts val="0"/>
                </a:spcAft>
                <a:buClr>
                  <a:schemeClr val="accent1"/>
                </a:buClr>
                <a:buSzPts val="1200"/>
                <a:buFont typeface="Arial"/>
                <a:buAutoNum type="arabicPeriod"/>
              </a:pPr>
              <a:r>
                <a:rPr b="0" i="0" lang="nl-NL" sz="1200" u="none" cap="none" strike="noStrike">
                  <a:solidFill>
                    <a:schemeClr val="dk1"/>
                  </a:solidFill>
                  <a:latin typeface="Calibri"/>
                  <a:ea typeface="Calibri"/>
                  <a:cs typeface="Calibri"/>
                  <a:sym typeface="Calibri"/>
                </a:rPr>
                <a:t>Numerieke bullet</a:t>
              </a:r>
              <a:endParaRPr b="0" i="0" sz="1200" u="none" cap="none" strike="noStrike">
                <a:solidFill>
                  <a:schemeClr val="dk1"/>
                </a:solidFill>
                <a:latin typeface="Calibri"/>
                <a:ea typeface="Calibri"/>
                <a:cs typeface="Calibri"/>
                <a:sym typeface="Calibri"/>
              </a:endParaRPr>
            </a:p>
          </p:txBody>
        </p:sp>
        <p:sp>
          <p:nvSpPr>
            <p:cNvPr id="212" name="Google Shape;212;p8"/>
            <p:cNvSpPr/>
            <p:nvPr/>
          </p:nvSpPr>
          <p:spPr>
            <a:xfrm>
              <a:off x="-3604183" y="3585188"/>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7</a:t>
              </a:r>
              <a:endParaRPr b="0" i="0" sz="1400" u="none" cap="none" strike="noStrike">
                <a:solidFill>
                  <a:srgbClr val="000000"/>
                </a:solidFill>
                <a:latin typeface="Arial"/>
                <a:ea typeface="Arial"/>
                <a:cs typeface="Arial"/>
                <a:sym typeface="Arial"/>
              </a:endParaRPr>
            </a:p>
          </p:txBody>
        </p:sp>
        <p:sp>
          <p:nvSpPr>
            <p:cNvPr id="213" name="Google Shape;213;p8"/>
            <p:cNvSpPr/>
            <p:nvPr/>
          </p:nvSpPr>
          <p:spPr>
            <a:xfrm>
              <a:off x="-3325830" y="3877207"/>
              <a:ext cx="2949220" cy="180000"/>
            </a:xfrm>
            <a:prstGeom prst="rect">
              <a:avLst/>
            </a:prstGeom>
            <a:noFill/>
            <a:ln>
              <a:noFill/>
            </a:ln>
          </p:spPr>
          <p:txBody>
            <a:bodyPr anchorCtr="0" anchor="ctr" bIns="0" lIns="0" spcFirstLastPara="1" rIns="0" wrap="square" tIns="0">
              <a:noAutofit/>
            </a:bodyPr>
            <a:lstStyle/>
            <a:p>
              <a:pPr indent="-179388" lvl="0" marL="447675" marR="0" rtl="0" algn="l">
                <a:lnSpc>
                  <a:spcPct val="100000"/>
                </a:lnSpc>
                <a:spcBef>
                  <a:spcPts val="0"/>
                </a:spcBef>
                <a:spcAft>
                  <a:spcPts val="0"/>
                </a:spcAft>
                <a:buClr>
                  <a:schemeClr val="accent2"/>
                </a:buClr>
                <a:buSzPts val="1200"/>
                <a:buFont typeface="Arial"/>
                <a:buAutoNum type="alphaLcPeriod"/>
              </a:pPr>
              <a:r>
                <a:rPr b="0" i="0" lang="nl-NL" sz="1200" u="none" cap="none" strike="noStrike">
                  <a:solidFill>
                    <a:schemeClr val="dk1"/>
                  </a:solidFill>
                  <a:latin typeface="Calibri"/>
                  <a:ea typeface="Calibri"/>
                  <a:cs typeface="Calibri"/>
                  <a:sym typeface="Calibri"/>
                </a:rPr>
                <a:t>Alfabetische bullet</a:t>
              </a:r>
              <a:endParaRPr b="0" i="0" sz="1200" u="none" cap="none" strike="noStrike">
                <a:solidFill>
                  <a:schemeClr val="dk1"/>
                </a:solidFill>
                <a:latin typeface="Calibri"/>
                <a:ea typeface="Calibri"/>
                <a:cs typeface="Calibri"/>
                <a:sym typeface="Calibri"/>
              </a:endParaRPr>
            </a:p>
          </p:txBody>
        </p:sp>
        <p:sp>
          <p:nvSpPr>
            <p:cNvPr id="214" name="Google Shape;214;p8"/>
            <p:cNvSpPr/>
            <p:nvPr/>
          </p:nvSpPr>
          <p:spPr>
            <a:xfrm>
              <a:off x="-3604183" y="3876472"/>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8</a:t>
              </a:r>
              <a:endParaRPr b="0" i="0" sz="1400" u="none" cap="none" strike="noStrike">
                <a:solidFill>
                  <a:srgbClr val="000000"/>
                </a:solidFill>
                <a:latin typeface="Arial"/>
                <a:ea typeface="Arial"/>
                <a:cs typeface="Arial"/>
                <a:sym typeface="Arial"/>
              </a:endParaRPr>
            </a:p>
          </p:txBody>
        </p:sp>
        <p:sp>
          <p:nvSpPr>
            <p:cNvPr id="215" name="Google Shape;215;p8"/>
            <p:cNvSpPr/>
            <p:nvPr/>
          </p:nvSpPr>
          <p:spPr>
            <a:xfrm>
              <a:off x="-3319415" y="4168594"/>
              <a:ext cx="2949220" cy="180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rPr b="0" i="1" lang="nl-NL" sz="1200" u="none" cap="none" strike="noStrike">
                  <a:solidFill>
                    <a:schemeClr val="dk1"/>
                  </a:solidFill>
                  <a:latin typeface="Calibri"/>
                  <a:ea typeface="Calibri"/>
                  <a:cs typeface="Calibri"/>
                  <a:sym typeface="Calibri"/>
                </a:rPr>
                <a:t>Bronvermelding</a:t>
              </a:r>
              <a:endParaRPr b="0" i="0" sz="1400" u="none" cap="none" strike="noStrike">
                <a:solidFill>
                  <a:srgbClr val="000000"/>
                </a:solidFill>
                <a:latin typeface="Arial"/>
                <a:ea typeface="Arial"/>
                <a:cs typeface="Arial"/>
                <a:sym typeface="Arial"/>
              </a:endParaRPr>
            </a:p>
          </p:txBody>
        </p:sp>
        <p:sp>
          <p:nvSpPr>
            <p:cNvPr id="216" name="Google Shape;216;p8"/>
            <p:cNvSpPr/>
            <p:nvPr/>
          </p:nvSpPr>
          <p:spPr>
            <a:xfrm>
              <a:off x="-3604183" y="4168594"/>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9</a:t>
              </a:r>
              <a:endParaRPr b="0" i="0" sz="1400" u="none" cap="none" strike="noStrike">
                <a:solidFill>
                  <a:srgbClr val="000000"/>
                </a:solidFill>
                <a:latin typeface="Arial"/>
                <a:ea typeface="Arial"/>
                <a:cs typeface="Arial"/>
                <a:sym typeface="Arial"/>
              </a:endParaRPr>
            </a:p>
          </p:txBody>
        </p:sp>
        <p:sp>
          <p:nvSpPr>
            <p:cNvPr id="217" name="Google Shape;217;p8"/>
            <p:cNvSpPr/>
            <p:nvPr/>
          </p:nvSpPr>
          <p:spPr>
            <a:xfrm>
              <a:off x="-3319415" y="3294429"/>
              <a:ext cx="2949220" cy="180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600"/>
                <a:buFont typeface="Calibri"/>
                <a:buNone/>
              </a:pPr>
              <a:r>
                <a:rPr b="1" i="0" lang="nl-NL" sz="1600" u="none" cap="none" strike="noStrike">
                  <a:solidFill>
                    <a:schemeClr val="accent2"/>
                  </a:solidFill>
                  <a:latin typeface="Calibri"/>
                  <a:ea typeface="Calibri"/>
                  <a:cs typeface="Calibri"/>
                  <a:sym typeface="Calibri"/>
                </a:rPr>
                <a:t>Kop #2</a:t>
              </a:r>
              <a:endParaRPr b="0" i="0" sz="1400" u="none" cap="none" strike="noStrike">
                <a:solidFill>
                  <a:srgbClr val="000000"/>
                </a:solidFill>
                <a:latin typeface="Arial"/>
                <a:ea typeface="Arial"/>
                <a:cs typeface="Arial"/>
                <a:sym typeface="Arial"/>
              </a:endParaRPr>
            </a:p>
          </p:txBody>
        </p:sp>
        <p:sp>
          <p:nvSpPr>
            <p:cNvPr id="218" name="Google Shape;218;p8"/>
            <p:cNvSpPr/>
            <p:nvPr/>
          </p:nvSpPr>
          <p:spPr>
            <a:xfrm>
              <a:off x="-3786437" y="4531349"/>
              <a:ext cx="3593637" cy="828000"/>
            </a:xfrm>
            <a:prstGeom prst="rect">
              <a:avLst/>
            </a:prstGeom>
            <a:solidFill>
              <a:srgbClr val="ECECEC"/>
            </a:solidFill>
            <a:ln cap="flat" cmpd="sng" w="9525">
              <a:solidFill>
                <a:srgbClr val="ECECEC"/>
              </a:solidFill>
              <a:prstDash val="solid"/>
              <a:miter lim="800000"/>
              <a:headEnd len="sm" w="sm" type="none"/>
              <a:tailEnd len="sm" w="sm" type="none"/>
            </a:ln>
          </p:spPr>
          <p:txBody>
            <a:bodyPr anchorCtr="0" anchor="ctr" bIns="144000" lIns="180000" spcFirstLastPara="1" rIns="180000" wrap="square" tIns="144000">
              <a:noAutofit/>
            </a:bodyPr>
            <a:lstStyle/>
            <a:p>
              <a:pPr indent="0" lvl="0" marL="0" marR="0" rtl="0" algn="l">
                <a:lnSpc>
                  <a:spcPct val="90000"/>
                </a:lnSpc>
                <a:spcBef>
                  <a:spcPts val="0"/>
                </a:spcBef>
                <a:spcAft>
                  <a:spcPts val="0"/>
                </a:spcAft>
                <a:buClr>
                  <a:srgbClr val="000000"/>
                </a:buClr>
                <a:buSzPts val="1200"/>
                <a:buFont typeface="Arial"/>
                <a:buNone/>
              </a:pPr>
              <a:r>
                <a:rPr b="1" i="0" lang="nl-NL" sz="1200" u="none" cap="none" strike="noStrike">
                  <a:solidFill>
                    <a:srgbClr val="211F26"/>
                  </a:solidFill>
                  <a:latin typeface="Calibri"/>
                  <a:ea typeface="Calibri"/>
                  <a:cs typeface="Calibri"/>
                  <a:sym typeface="Calibri"/>
                </a:rPr>
                <a:t>MEER WETEN?</a:t>
              </a:r>
              <a:br>
                <a:rPr b="0" i="0" lang="nl-NL" sz="1200" u="none" cap="none" strike="noStrike">
                  <a:solidFill>
                    <a:srgbClr val="211F26"/>
                  </a:solidFill>
                  <a:latin typeface="Calibri"/>
                  <a:ea typeface="Calibri"/>
                  <a:cs typeface="Calibri"/>
                  <a:sym typeface="Calibri"/>
                </a:rPr>
              </a:br>
              <a:r>
                <a:rPr b="0" i="0" lang="nl-NL" sz="1200" u="none" cap="none" strike="noStrike">
                  <a:solidFill>
                    <a:srgbClr val="211F26"/>
                  </a:solidFill>
                  <a:latin typeface="Calibri"/>
                  <a:ea typeface="Calibri"/>
                  <a:cs typeface="Calibri"/>
                  <a:sym typeface="Calibri"/>
                </a:rPr>
                <a:t>Ga naar de instructie dia </a:t>
              </a:r>
              <a:r>
                <a:rPr b="1" i="0" lang="nl-NL" sz="1200" u="none" cap="none" strike="noStrike">
                  <a:solidFill>
                    <a:srgbClr val="211F26"/>
                  </a:solidFill>
                  <a:latin typeface="Calibri"/>
                  <a:ea typeface="Calibri"/>
                  <a:cs typeface="Calibri"/>
                  <a:sym typeface="Calibri"/>
                </a:rPr>
                <a:t>‘VIDEO INSTRUCTIES’</a:t>
              </a:r>
              <a:r>
                <a:rPr b="0" i="0" lang="nl-NL" sz="1200" u="none" cap="none" strike="noStrike">
                  <a:solidFill>
                    <a:srgbClr val="211F26"/>
                  </a:solidFill>
                  <a:latin typeface="Calibri"/>
                  <a:ea typeface="Calibri"/>
                  <a:cs typeface="Calibri"/>
                  <a:sym typeface="Calibri"/>
                </a:rPr>
                <a:t>.</a:t>
              </a:r>
              <a:br>
                <a:rPr b="0" i="0" lang="nl-NL" sz="1200" u="none" cap="none" strike="noStrike">
                  <a:solidFill>
                    <a:srgbClr val="211F26"/>
                  </a:solidFill>
                  <a:latin typeface="Calibri"/>
                  <a:ea typeface="Calibri"/>
                  <a:cs typeface="Calibri"/>
                  <a:sym typeface="Calibri"/>
                </a:rPr>
              </a:br>
              <a:r>
                <a:rPr b="0" i="0" lang="nl-NL" sz="1200" u="none" cap="none" strike="noStrike">
                  <a:solidFill>
                    <a:srgbClr val="211F26"/>
                  </a:solidFill>
                  <a:latin typeface="Calibri"/>
                  <a:ea typeface="Calibri"/>
                  <a:cs typeface="Calibri"/>
                  <a:sym typeface="Calibri"/>
                </a:rPr>
                <a:t>Deze vind je vooraan de presentatie of voeg je in via </a:t>
              </a:r>
              <a:r>
                <a:rPr b="0" i="1" lang="nl-NL" sz="1200" u="none" cap="none" strike="noStrike">
                  <a:solidFill>
                    <a:srgbClr val="211F26"/>
                  </a:solidFill>
                  <a:latin typeface="Calibri"/>
                  <a:ea typeface="Calibri"/>
                  <a:cs typeface="Calibri"/>
                  <a:sym typeface="Calibri"/>
                </a:rPr>
                <a:t>‘Start’</a:t>
              </a:r>
              <a:r>
                <a:rPr b="0" i="0" lang="nl-NL" sz="1200" u="none" cap="none" strike="noStrike">
                  <a:solidFill>
                    <a:srgbClr val="211F26"/>
                  </a:solidFill>
                  <a:latin typeface="Calibri"/>
                  <a:ea typeface="Calibri"/>
                  <a:cs typeface="Calibri"/>
                  <a:sym typeface="Calibri"/>
                </a:rPr>
                <a:t> &gt; </a:t>
              </a:r>
              <a:r>
                <a:rPr b="0" i="1" lang="nl-NL" sz="1200" u="none" cap="none" strike="noStrike">
                  <a:solidFill>
                    <a:srgbClr val="211F26"/>
                  </a:solidFill>
                  <a:latin typeface="Calibri"/>
                  <a:ea typeface="Calibri"/>
                  <a:cs typeface="Calibri"/>
                  <a:sym typeface="Calibri"/>
                </a:rPr>
                <a:t>‘Nieuwe dia’</a:t>
              </a:r>
              <a:endParaRPr b="0" i="0" sz="1400" u="none" cap="none" strike="noStrike">
                <a:solidFill>
                  <a:srgbClr val="000000"/>
                </a:solidFill>
                <a:latin typeface="Arial"/>
                <a:ea typeface="Arial"/>
                <a:cs typeface="Arial"/>
                <a:sym typeface="Arial"/>
              </a:endParaRPr>
            </a:p>
          </p:txBody>
        </p:sp>
        <p:grpSp>
          <p:nvGrpSpPr>
            <p:cNvPr id="219" name="Google Shape;219;p8"/>
            <p:cNvGrpSpPr/>
            <p:nvPr/>
          </p:nvGrpSpPr>
          <p:grpSpPr>
            <a:xfrm>
              <a:off x="-376736" y="4400186"/>
              <a:ext cx="283685" cy="283685"/>
              <a:chOff x="-510741" y="5913713"/>
              <a:chExt cx="267555" cy="267555"/>
            </a:xfrm>
          </p:grpSpPr>
          <p:sp>
            <p:nvSpPr>
              <p:cNvPr id="220" name="Google Shape;220;p8"/>
              <p:cNvSpPr/>
              <p:nvPr/>
            </p:nvSpPr>
            <p:spPr>
              <a:xfrm>
                <a:off x="-491853" y="5932072"/>
                <a:ext cx="230835" cy="230835"/>
              </a:xfrm>
              <a:prstGeom prst="ellipse">
                <a:avLst/>
              </a:prstGeom>
              <a:solidFill>
                <a:srgbClr val="211F26"/>
              </a:solidFill>
              <a:ln>
                <a:noFill/>
              </a:ln>
            </p:spPr>
            <p:txBody>
              <a:bodyPr anchorCtr="0" anchor="ctr" bIns="180000" lIns="180000" spcFirstLastPara="1" rIns="180000" wrap="square" tIns="18000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p:txBody>
          </p:sp>
          <p:sp>
            <p:nvSpPr>
              <p:cNvPr descr="Informatie" id="221" name="Google Shape;221;p8"/>
              <p:cNvSpPr/>
              <p:nvPr/>
            </p:nvSpPr>
            <p:spPr>
              <a:xfrm>
                <a:off x="-510741" y="5913713"/>
                <a:ext cx="267555" cy="267555"/>
              </a:xfrm>
              <a:custGeom>
                <a:rect b="b" l="l" r="r" t="t"/>
                <a:pathLst>
                  <a:path extrusionOk="0" h="291719" w="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211F26"/>
                  </a:solidFill>
                  <a:latin typeface="Calibri"/>
                  <a:ea typeface="Calibri"/>
                  <a:cs typeface="Calibri"/>
                  <a:sym typeface="Calibri"/>
                </a:endParaRPr>
              </a:p>
            </p:txBody>
          </p:sp>
        </p:grpSp>
        <p:grpSp>
          <p:nvGrpSpPr>
            <p:cNvPr id="222" name="Google Shape;222;p8"/>
            <p:cNvGrpSpPr/>
            <p:nvPr/>
          </p:nvGrpSpPr>
          <p:grpSpPr>
            <a:xfrm>
              <a:off x="-3605171" y="458674"/>
              <a:ext cx="3234311" cy="558875"/>
              <a:chOff x="-3605171" y="458674"/>
              <a:chExt cx="3234311" cy="558875"/>
            </a:xfrm>
          </p:grpSpPr>
          <p:sp>
            <p:nvSpPr>
              <p:cNvPr id="223" name="Google Shape;223;p8"/>
              <p:cNvSpPr/>
              <p:nvPr/>
            </p:nvSpPr>
            <p:spPr>
              <a:xfrm>
                <a:off x="-3604183" y="458674"/>
                <a:ext cx="393459" cy="184058"/>
              </a:xfrm>
              <a:prstGeom prst="rect">
                <a:avLst/>
              </a:prstGeom>
              <a:solidFill>
                <a:srgbClr val="F8F8F8"/>
              </a:solidFill>
              <a:ln>
                <a:noFill/>
              </a:ln>
            </p:spPr>
            <p:txBody>
              <a:bodyPr anchorCtr="0" anchor="t" bIns="0" lIns="0" spcFirstLastPara="1" rIns="0" wrap="square" tIns="18000">
                <a:noAutofit/>
              </a:bodyPr>
              <a:lstStyle/>
              <a:p>
                <a:pPr indent="0" lvl="0" marL="0" marR="0" rtl="0" algn="ctr">
                  <a:lnSpc>
                    <a:spcPct val="100000"/>
                  </a:lnSpc>
                  <a:spcBef>
                    <a:spcPts val="0"/>
                  </a:spcBef>
                  <a:spcAft>
                    <a:spcPts val="0"/>
                  </a:spcAft>
                  <a:buClr>
                    <a:srgbClr val="000000"/>
                  </a:buClr>
                  <a:buSzPts val="900"/>
                  <a:buFont typeface="Arial"/>
                  <a:buNone/>
                </a:pPr>
                <a:r>
                  <a:rPr b="1" i="0" lang="nl-NL" sz="900" u="none" cap="none" strike="noStrike">
                    <a:solidFill>
                      <a:srgbClr val="211F26"/>
                    </a:solidFill>
                    <a:latin typeface="Calibri"/>
                    <a:ea typeface="Calibri"/>
                    <a:cs typeface="Calibri"/>
                    <a:sym typeface="Calibri"/>
                  </a:rPr>
                  <a:t>Start</a:t>
                </a:r>
                <a:endParaRPr b="0" i="0" sz="1400" u="none" cap="none" strike="noStrike">
                  <a:solidFill>
                    <a:srgbClr val="000000"/>
                  </a:solidFill>
                  <a:latin typeface="Arial"/>
                  <a:ea typeface="Arial"/>
                  <a:cs typeface="Arial"/>
                  <a:sym typeface="Arial"/>
                </a:endParaRPr>
              </a:p>
            </p:txBody>
          </p:sp>
          <p:sp>
            <p:nvSpPr>
              <p:cNvPr id="224" name="Google Shape;224;p8"/>
              <p:cNvSpPr/>
              <p:nvPr/>
            </p:nvSpPr>
            <p:spPr>
              <a:xfrm>
                <a:off x="-3599184" y="621345"/>
                <a:ext cx="383782" cy="27171"/>
              </a:xfrm>
              <a:prstGeom prst="rect">
                <a:avLst/>
              </a:prstGeom>
              <a:solidFill>
                <a:srgbClr val="B74629"/>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nvGrpSpPr>
              <p:cNvPr id="225" name="Google Shape;225;p8"/>
              <p:cNvGrpSpPr/>
              <p:nvPr/>
            </p:nvGrpSpPr>
            <p:grpSpPr>
              <a:xfrm>
                <a:off x="-3386247" y="830871"/>
                <a:ext cx="139423" cy="109566"/>
                <a:chOff x="-2866744" y="827071"/>
                <a:chExt cx="168701" cy="132575"/>
              </a:xfrm>
            </p:grpSpPr>
            <p:grpSp>
              <p:nvGrpSpPr>
                <p:cNvPr id="226" name="Google Shape;226;p8"/>
                <p:cNvGrpSpPr/>
                <p:nvPr/>
              </p:nvGrpSpPr>
              <p:grpSpPr>
                <a:xfrm>
                  <a:off x="-2866744" y="827071"/>
                  <a:ext cx="168701" cy="132575"/>
                  <a:chOff x="-2866744" y="827071"/>
                  <a:chExt cx="168701" cy="132575"/>
                </a:xfrm>
              </p:grpSpPr>
              <p:cxnSp>
                <p:nvCxnSpPr>
                  <p:cNvPr id="227" name="Google Shape;227;p8"/>
                  <p:cNvCxnSpPr/>
                  <p:nvPr/>
                </p:nvCxnSpPr>
                <p:spPr>
                  <a:xfrm>
                    <a:off x="-2866744" y="827071"/>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28" name="Google Shape;228;p8"/>
                  <p:cNvCxnSpPr/>
                  <p:nvPr/>
                </p:nvCxnSpPr>
                <p:spPr>
                  <a:xfrm>
                    <a:off x="-2866744" y="959646"/>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29" name="Google Shape;229;p8"/>
                  <p:cNvCxnSpPr/>
                  <p:nvPr/>
                </p:nvCxnSpPr>
                <p:spPr>
                  <a:xfrm>
                    <a:off x="-2773990" y="926503"/>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30" name="Google Shape;230;p8"/>
                  <p:cNvCxnSpPr/>
                  <p:nvPr/>
                </p:nvCxnSpPr>
                <p:spPr>
                  <a:xfrm>
                    <a:off x="-2773990" y="893359"/>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31" name="Google Shape;231;p8"/>
                  <p:cNvCxnSpPr/>
                  <p:nvPr/>
                </p:nvCxnSpPr>
                <p:spPr>
                  <a:xfrm>
                    <a:off x="-2773990" y="860215"/>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grpSp>
            <p:sp>
              <p:nvSpPr>
                <p:cNvPr id="232" name="Google Shape;232;p8"/>
                <p:cNvSpPr/>
                <p:nvPr/>
              </p:nvSpPr>
              <p:spPr>
                <a:xfrm>
                  <a:off x="-2866744" y="858737"/>
                  <a:ext cx="70676" cy="67902"/>
                </a:xfrm>
                <a:prstGeom prst="rightArrow">
                  <a:avLst>
                    <a:gd fmla="val 25329" name="adj1"/>
                    <a:gd fmla="val 63628" name="adj2"/>
                  </a:avLst>
                </a:prstGeom>
                <a:solidFill>
                  <a:srgbClr val="4A7DB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nvGrpSpPr>
              <p:cNvPr id="233" name="Google Shape;233;p8"/>
              <p:cNvGrpSpPr/>
              <p:nvPr/>
            </p:nvGrpSpPr>
            <p:grpSpPr>
              <a:xfrm>
                <a:off x="-3605171" y="830871"/>
                <a:ext cx="139423" cy="109566"/>
                <a:chOff x="-2866744" y="518074"/>
                <a:chExt cx="168701" cy="132575"/>
              </a:xfrm>
            </p:grpSpPr>
            <p:grpSp>
              <p:nvGrpSpPr>
                <p:cNvPr id="234" name="Google Shape;234;p8"/>
                <p:cNvGrpSpPr/>
                <p:nvPr/>
              </p:nvGrpSpPr>
              <p:grpSpPr>
                <a:xfrm>
                  <a:off x="-2866744" y="518074"/>
                  <a:ext cx="168701" cy="132575"/>
                  <a:chOff x="-2866744" y="518074"/>
                  <a:chExt cx="168701" cy="132575"/>
                </a:xfrm>
              </p:grpSpPr>
              <p:cxnSp>
                <p:nvCxnSpPr>
                  <p:cNvPr id="235" name="Google Shape;235;p8"/>
                  <p:cNvCxnSpPr/>
                  <p:nvPr/>
                </p:nvCxnSpPr>
                <p:spPr>
                  <a:xfrm>
                    <a:off x="-2866744" y="518074"/>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36" name="Google Shape;236;p8"/>
                  <p:cNvCxnSpPr/>
                  <p:nvPr/>
                </p:nvCxnSpPr>
                <p:spPr>
                  <a:xfrm>
                    <a:off x="-2866744" y="650649"/>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37" name="Google Shape;237;p8"/>
                  <p:cNvCxnSpPr/>
                  <p:nvPr/>
                </p:nvCxnSpPr>
                <p:spPr>
                  <a:xfrm>
                    <a:off x="-2773990" y="617506"/>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38" name="Google Shape;238;p8"/>
                  <p:cNvCxnSpPr/>
                  <p:nvPr/>
                </p:nvCxnSpPr>
                <p:spPr>
                  <a:xfrm>
                    <a:off x="-2773990" y="584362"/>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39" name="Google Shape;239;p8"/>
                  <p:cNvCxnSpPr/>
                  <p:nvPr/>
                </p:nvCxnSpPr>
                <p:spPr>
                  <a:xfrm>
                    <a:off x="-2773990" y="551218"/>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grpSp>
            <p:sp>
              <p:nvSpPr>
                <p:cNvPr id="240" name="Google Shape;240;p8"/>
                <p:cNvSpPr/>
                <p:nvPr/>
              </p:nvSpPr>
              <p:spPr>
                <a:xfrm flipH="1">
                  <a:off x="-2866744" y="549740"/>
                  <a:ext cx="70676" cy="67902"/>
                </a:xfrm>
                <a:prstGeom prst="rightArrow">
                  <a:avLst>
                    <a:gd fmla="val 25329" name="adj1"/>
                    <a:gd fmla="val 63628" name="adj2"/>
                  </a:avLst>
                </a:prstGeom>
                <a:solidFill>
                  <a:srgbClr val="4A7DB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cxnSp>
            <p:nvCxnSpPr>
              <p:cNvPr id="241" name="Google Shape;241;p8"/>
              <p:cNvCxnSpPr/>
              <p:nvPr/>
            </p:nvCxnSpPr>
            <p:spPr>
              <a:xfrm flipH="1" rot="10800000">
                <a:off x="-3459956" y="588169"/>
                <a:ext cx="547687" cy="219076"/>
              </a:xfrm>
              <a:prstGeom prst="straightConnector1">
                <a:avLst/>
              </a:prstGeom>
              <a:noFill/>
              <a:ln cap="rnd" cmpd="sng" w="19050">
                <a:solidFill>
                  <a:schemeClr val="accent1"/>
                </a:solidFill>
                <a:prstDash val="solid"/>
                <a:round/>
                <a:headEnd len="med" w="med" type="oval"/>
                <a:tailEnd len="sm" w="sm" type="none"/>
              </a:ln>
            </p:spPr>
          </p:cxnSp>
          <p:cxnSp>
            <p:nvCxnSpPr>
              <p:cNvPr id="242" name="Google Shape;242;p8"/>
              <p:cNvCxnSpPr/>
              <p:nvPr/>
            </p:nvCxnSpPr>
            <p:spPr>
              <a:xfrm>
                <a:off x="-3224213" y="828675"/>
                <a:ext cx="319088" cy="0"/>
              </a:xfrm>
              <a:prstGeom prst="straightConnector1">
                <a:avLst/>
              </a:prstGeom>
              <a:noFill/>
              <a:ln cap="rnd" cmpd="sng" w="19050">
                <a:solidFill>
                  <a:schemeClr val="accent1"/>
                </a:solidFill>
                <a:prstDash val="solid"/>
                <a:round/>
                <a:headEnd len="med" w="med" type="oval"/>
                <a:tailEnd len="sm" w="sm" type="none"/>
              </a:ln>
            </p:spPr>
          </p:cxnSp>
          <p:sp>
            <p:nvSpPr>
              <p:cNvPr id="243" name="Google Shape;243;p8"/>
              <p:cNvSpPr/>
              <p:nvPr/>
            </p:nvSpPr>
            <p:spPr>
              <a:xfrm>
                <a:off x="-2559903" y="512179"/>
                <a:ext cx="2189042" cy="151083"/>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dk1"/>
                  </a:buClr>
                  <a:buSzPts val="1100"/>
                  <a:buFont typeface="Calibri"/>
                  <a:buNone/>
                </a:pPr>
                <a:r>
                  <a:rPr b="0" i="0" lang="nl-NL" sz="1100" u="none" cap="none" strike="noStrike">
                    <a:solidFill>
                      <a:schemeClr val="dk1"/>
                    </a:solidFill>
                    <a:latin typeface="Calibri"/>
                    <a:ea typeface="Calibri"/>
                    <a:cs typeface="Calibri"/>
                    <a:sym typeface="Calibri"/>
                  </a:rPr>
                  <a:t>Lijstniveau verlagen</a:t>
                </a:r>
                <a:endParaRPr b="0" i="0" sz="1400" u="none" cap="none" strike="noStrike">
                  <a:solidFill>
                    <a:srgbClr val="000000"/>
                  </a:solidFill>
                  <a:latin typeface="Arial"/>
                  <a:ea typeface="Arial"/>
                  <a:cs typeface="Arial"/>
                  <a:sym typeface="Arial"/>
                </a:endParaRPr>
              </a:p>
            </p:txBody>
          </p:sp>
          <p:sp>
            <p:nvSpPr>
              <p:cNvPr id="244" name="Google Shape;244;p8"/>
              <p:cNvSpPr/>
              <p:nvPr/>
            </p:nvSpPr>
            <p:spPr>
              <a:xfrm>
                <a:off x="-2559903" y="819562"/>
                <a:ext cx="2189043" cy="142202"/>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dk1"/>
                  </a:buClr>
                  <a:buSzPts val="1100"/>
                  <a:buFont typeface="Calibri"/>
                  <a:buNone/>
                </a:pPr>
                <a:r>
                  <a:rPr b="0" i="0" lang="nl-NL" sz="1100" u="none" cap="none" strike="noStrike">
                    <a:solidFill>
                      <a:schemeClr val="dk1"/>
                    </a:solidFill>
                    <a:latin typeface="Calibri"/>
                    <a:ea typeface="Calibri"/>
                    <a:cs typeface="Calibri"/>
                    <a:sym typeface="Calibri"/>
                  </a:rPr>
                  <a:t>Lijstniveau verhogen</a:t>
                </a:r>
                <a:endParaRPr b="0" i="0" sz="1400" u="none" cap="none" strike="noStrike">
                  <a:solidFill>
                    <a:srgbClr val="000000"/>
                  </a:solidFill>
                  <a:latin typeface="Arial"/>
                  <a:ea typeface="Arial"/>
                  <a:cs typeface="Arial"/>
                  <a:sym typeface="Arial"/>
                </a:endParaRPr>
              </a:p>
            </p:txBody>
          </p:sp>
          <p:grpSp>
            <p:nvGrpSpPr>
              <p:cNvPr id="245" name="Google Shape;245;p8"/>
              <p:cNvGrpSpPr/>
              <p:nvPr/>
            </p:nvGrpSpPr>
            <p:grpSpPr>
              <a:xfrm>
                <a:off x="-2916763" y="769168"/>
                <a:ext cx="268738" cy="248381"/>
                <a:chOff x="-2916763" y="769168"/>
                <a:chExt cx="268738" cy="248381"/>
              </a:xfrm>
            </p:grpSpPr>
            <p:sp>
              <p:nvSpPr>
                <p:cNvPr id="246" name="Google Shape;246;p8"/>
                <p:cNvSpPr/>
                <p:nvPr/>
              </p:nvSpPr>
              <p:spPr>
                <a:xfrm>
                  <a:off x="-2916763" y="769168"/>
                  <a:ext cx="268738" cy="248381"/>
                </a:xfrm>
                <a:prstGeom prst="rect">
                  <a:avLst/>
                </a:prstGeom>
                <a:solidFill>
                  <a:srgbClr val="FFFFFF"/>
                </a:solidFill>
                <a:ln cap="flat" cmpd="sng" w="9525">
                  <a:solidFill>
                    <a:srgbClr val="DADADA"/>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rgbClr val="211F26"/>
                    </a:solidFill>
                    <a:latin typeface="Calibri"/>
                    <a:ea typeface="Calibri"/>
                    <a:cs typeface="Calibri"/>
                    <a:sym typeface="Calibri"/>
                  </a:endParaRPr>
                </a:p>
              </p:txBody>
            </p:sp>
            <p:grpSp>
              <p:nvGrpSpPr>
                <p:cNvPr id="247" name="Google Shape;247;p8"/>
                <p:cNvGrpSpPr/>
                <p:nvPr/>
              </p:nvGrpSpPr>
              <p:grpSpPr>
                <a:xfrm>
                  <a:off x="-2866744" y="827071"/>
                  <a:ext cx="168701" cy="132575"/>
                  <a:chOff x="-2866744" y="827071"/>
                  <a:chExt cx="168701" cy="132575"/>
                </a:xfrm>
              </p:grpSpPr>
              <p:cxnSp>
                <p:nvCxnSpPr>
                  <p:cNvPr id="248" name="Google Shape;248;p8"/>
                  <p:cNvCxnSpPr/>
                  <p:nvPr/>
                </p:nvCxnSpPr>
                <p:spPr>
                  <a:xfrm>
                    <a:off x="-2866744" y="827071"/>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49" name="Google Shape;249;p8"/>
                  <p:cNvCxnSpPr/>
                  <p:nvPr/>
                </p:nvCxnSpPr>
                <p:spPr>
                  <a:xfrm>
                    <a:off x="-2866744" y="959646"/>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50" name="Google Shape;250;p8"/>
                  <p:cNvCxnSpPr/>
                  <p:nvPr/>
                </p:nvCxnSpPr>
                <p:spPr>
                  <a:xfrm>
                    <a:off x="-2773990" y="926503"/>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51" name="Google Shape;251;p8"/>
                  <p:cNvCxnSpPr/>
                  <p:nvPr/>
                </p:nvCxnSpPr>
                <p:spPr>
                  <a:xfrm>
                    <a:off x="-2773990" y="893359"/>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52" name="Google Shape;252;p8"/>
                  <p:cNvCxnSpPr/>
                  <p:nvPr/>
                </p:nvCxnSpPr>
                <p:spPr>
                  <a:xfrm>
                    <a:off x="-2773990" y="860215"/>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grpSp>
            <p:sp>
              <p:nvSpPr>
                <p:cNvPr id="253" name="Google Shape;253;p8"/>
                <p:cNvSpPr/>
                <p:nvPr/>
              </p:nvSpPr>
              <p:spPr>
                <a:xfrm>
                  <a:off x="-2866744" y="858737"/>
                  <a:ext cx="70676" cy="67902"/>
                </a:xfrm>
                <a:prstGeom prst="rightArrow">
                  <a:avLst>
                    <a:gd fmla="val 25329" name="adj1"/>
                    <a:gd fmla="val 63628" name="adj2"/>
                  </a:avLst>
                </a:prstGeom>
                <a:solidFill>
                  <a:srgbClr val="4A7DB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nvGrpSpPr>
              <p:cNvPr id="254" name="Google Shape;254;p8"/>
              <p:cNvGrpSpPr/>
              <p:nvPr/>
            </p:nvGrpSpPr>
            <p:grpSpPr>
              <a:xfrm>
                <a:off x="-2916763" y="460171"/>
                <a:ext cx="268738" cy="248381"/>
                <a:chOff x="-2916763" y="460171"/>
                <a:chExt cx="268738" cy="248381"/>
              </a:xfrm>
            </p:grpSpPr>
            <p:sp>
              <p:nvSpPr>
                <p:cNvPr id="255" name="Google Shape;255;p8"/>
                <p:cNvSpPr/>
                <p:nvPr/>
              </p:nvSpPr>
              <p:spPr>
                <a:xfrm>
                  <a:off x="-2916763" y="460171"/>
                  <a:ext cx="268738" cy="248381"/>
                </a:xfrm>
                <a:prstGeom prst="rect">
                  <a:avLst/>
                </a:prstGeom>
                <a:solidFill>
                  <a:srgbClr val="FFFFFF"/>
                </a:solidFill>
                <a:ln cap="flat" cmpd="sng" w="9525">
                  <a:solidFill>
                    <a:srgbClr val="DADADA"/>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rgbClr val="211F26"/>
                    </a:solidFill>
                    <a:latin typeface="Calibri"/>
                    <a:ea typeface="Calibri"/>
                    <a:cs typeface="Calibri"/>
                    <a:sym typeface="Calibri"/>
                  </a:endParaRPr>
                </a:p>
              </p:txBody>
            </p:sp>
            <p:grpSp>
              <p:nvGrpSpPr>
                <p:cNvPr id="256" name="Google Shape;256;p8"/>
                <p:cNvGrpSpPr/>
                <p:nvPr/>
              </p:nvGrpSpPr>
              <p:grpSpPr>
                <a:xfrm>
                  <a:off x="-2866744" y="518074"/>
                  <a:ext cx="168701" cy="132575"/>
                  <a:chOff x="-2866744" y="518074"/>
                  <a:chExt cx="168701" cy="132575"/>
                </a:xfrm>
              </p:grpSpPr>
              <p:cxnSp>
                <p:nvCxnSpPr>
                  <p:cNvPr id="257" name="Google Shape;257;p8"/>
                  <p:cNvCxnSpPr/>
                  <p:nvPr/>
                </p:nvCxnSpPr>
                <p:spPr>
                  <a:xfrm>
                    <a:off x="-2866744" y="518074"/>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58" name="Google Shape;258;p8"/>
                  <p:cNvCxnSpPr/>
                  <p:nvPr/>
                </p:nvCxnSpPr>
                <p:spPr>
                  <a:xfrm>
                    <a:off x="-2866744" y="650649"/>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59" name="Google Shape;259;p8"/>
                  <p:cNvCxnSpPr/>
                  <p:nvPr/>
                </p:nvCxnSpPr>
                <p:spPr>
                  <a:xfrm>
                    <a:off x="-2773990" y="617506"/>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60" name="Google Shape;260;p8"/>
                  <p:cNvCxnSpPr/>
                  <p:nvPr/>
                </p:nvCxnSpPr>
                <p:spPr>
                  <a:xfrm>
                    <a:off x="-2773990" y="584362"/>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61" name="Google Shape;261;p8"/>
                  <p:cNvCxnSpPr/>
                  <p:nvPr/>
                </p:nvCxnSpPr>
                <p:spPr>
                  <a:xfrm>
                    <a:off x="-2773990" y="551218"/>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grpSp>
            <p:sp>
              <p:nvSpPr>
                <p:cNvPr id="262" name="Google Shape;262;p8"/>
                <p:cNvSpPr/>
                <p:nvPr/>
              </p:nvSpPr>
              <p:spPr>
                <a:xfrm flipH="1">
                  <a:off x="-2866744" y="549740"/>
                  <a:ext cx="70676" cy="67902"/>
                </a:xfrm>
                <a:prstGeom prst="rightArrow">
                  <a:avLst>
                    <a:gd fmla="val 25329" name="adj1"/>
                    <a:gd fmla="val 63628" name="adj2"/>
                  </a:avLst>
                </a:prstGeom>
                <a:solidFill>
                  <a:srgbClr val="4A7DB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grpSp>
      <p:sp>
        <p:nvSpPr>
          <p:cNvPr id="263" name="Google Shape;263;p8"/>
          <p:cNvSpPr/>
          <p:nvPr/>
        </p:nvSpPr>
        <p:spPr>
          <a:xfrm>
            <a:off x="0" y="-425941"/>
            <a:ext cx="1067600" cy="246221"/>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0" i="0" lang="nl-NL" sz="1600" u="none" cap="none" strike="noStrike">
                <a:solidFill>
                  <a:schemeClr val="accent1"/>
                </a:solidFill>
                <a:latin typeface="Arial"/>
                <a:ea typeface="Arial"/>
                <a:cs typeface="Arial"/>
                <a:sym typeface="Arial"/>
              </a:rPr>
              <a:t>Titel + tekst</a:t>
            </a:r>
            <a:endParaRPr b="0" i="0" sz="1400" u="none" cap="none" strike="noStrike">
              <a:solidFill>
                <a:srgbClr val="000000"/>
              </a:solidFill>
              <a:latin typeface="Arial"/>
              <a:ea typeface="Arial"/>
              <a:cs typeface="Arial"/>
              <a:sym typeface="Arial"/>
            </a:endParaRPr>
          </a:p>
        </p:txBody>
      </p:sp>
      <p:sp>
        <p:nvSpPr>
          <p:cNvPr id="264" name="Google Shape;264;p8"/>
          <p:cNvSpPr txBox="1"/>
          <p:nvPr>
            <p:ph type="title"/>
          </p:nvPr>
        </p:nvSpPr>
        <p:spPr>
          <a:xfrm>
            <a:off x="615950" y="609600"/>
            <a:ext cx="10952162" cy="481013"/>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accent1"/>
              </a:buClr>
              <a:buSzPts val="3200"/>
              <a:buFont typeface="Arial"/>
              <a:buNone/>
              <a:defRPr b="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transition spd="slow">
    <p:wipe dir="l"/>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64"/>
                                        </p:tgtEl>
                                        <p:attrNameLst>
                                          <p:attrName>style.visibility</p:attrName>
                                        </p:attrNameLst>
                                      </p:cBhvr>
                                      <p:to>
                                        <p:strVal val="visible"/>
                                      </p:to>
                                    </p:set>
                                    <p:animEffect filter="fade" transition="in">
                                      <p:cBhvr>
                                        <p:cTn dur="750"/>
                                        <p:tgtEl>
                                          <p:spTgt spid="264"/>
                                        </p:tgtEl>
                                      </p:cBhvr>
                                    </p:animEffect>
                                  </p:childTnLst>
                                </p:cTn>
                              </p:par>
                              <p:par>
                                <p:cTn fill="hold" nodeType="withEffect" presetClass="entr" presetID="10" presetSubtype="0">
                                  <p:stCondLst>
                                    <p:cond delay="250"/>
                                  </p:stCondLst>
                                  <p:childTnLst>
                                    <p:set>
                                      <p:cBhvr>
                                        <p:cTn dur="1" fill="hold">
                                          <p:stCondLst>
                                            <p:cond delay="0"/>
                                          </p:stCondLst>
                                        </p:cTn>
                                        <p:tgtEl>
                                          <p:spTgt spid="196"/>
                                        </p:tgtEl>
                                        <p:attrNameLst>
                                          <p:attrName>style.visibility</p:attrName>
                                        </p:attrNameLst>
                                      </p:cBhvr>
                                      <p:to>
                                        <p:strVal val="visible"/>
                                      </p:to>
                                    </p:set>
                                    <p:animEffect filter="fade" transition="in">
                                      <p:cBhvr>
                                        <p:cTn dur="750"/>
                                        <p:tgtEl>
                                          <p:spTgt spid="1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6"/>
          <p:cNvSpPr txBox="1"/>
          <p:nvPr>
            <p:ph idx="1" type="body"/>
          </p:nvPr>
        </p:nvSpPr>
        <p:spPr>
          <a:xfrm>
            <a:off x="615950" y="1604524"/>
            <a:ext cx="10952163" cy="4632764"/>
          </a:xfrm>
          <a:prstGeom prst="rect">
            <a:avLst/>
          </a:prstGeom>
          <a:noFill/>
          <a:ln>
            <a:noFill/>
          </a:ln>
        </p:spPr>
        <p:txBody>
          <a:bodyPr anchorCtr="0" anchor="t" bIns="0" lIns="0" spcFirstLastPara="1" rIns="0" wrap="square" tIns="0">
            <a:noAutofit/>
          </a:bodyPr>
          <a:lstStyle>
            <a:lvl1pPr indent="-342900" lvl="0" marL="457200" marR="0" rtl="0" algn="l">
              <a:lnSpc>
                <a:spcPct val="90000"/>
              </a:lnSpc>
              <a:spcBef>
                <a:spcPts val="60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1pPr>
            <a:lvl2pPr indent="-342900" lvl="1" marL="914400" marR="0" rtl="0" algn="l">
              <a:lnSpc>
                <a:spcPct val="90000"/>
              </a:lnSpc>
              <a:spcBef>
                <a:spcPts val="600"/>
              </a:spcBef>
              <a:spcAft>
                <a:spcPts val="0"/>
              </a:spcAft>
              <a:buClr>
                <a:schemeClr val="accent2"/>
              </a:buClr>
              <a:buSzPts val="1800"/>
              <a:buFont typeface="Arial"/>
              <a:buChar char="•"/>
              <a:defRPr b="0" i="0" sz="1800" u="none" cap="none" strike="noStrike">
                <a:solidFill>
                  <a:schemeClr val="dk1"/>
                </a:solidFill>
                <a:latin typeface="Arial"/>
                <a:ea typeface="Arial"/>
                <a:cs typeface="Arial"/>
                <a:sym typeface="Arial"/>
              </a:defRPr>
            </a:lvl2pPr>
            <a:lvl3pPr indent="-330200" lvl="2" marL="1371600" marR="0" rtl="0" algn="l">
              <a:lnSpc>
                <a:spcPct val="90000"/>
              </a:lnSpc>
              <a:spcBef>
                <a:spcPts val="600"/>
              </a:spcBef>
              <a:spcAft>
                <a:spcPts val="0"/>
              </a:spcAft>
              <a:buClr>
                <a:schemeClr val="accent3"/>
              </a:buClr>
              <a:buSzPts val="1600"/>
              <a:buFont typeface="Quattrocento Sans"/>
              <a:buChar char="–"/>
              <a:defRPr b="0" i="0" sz="1600" u="none" cap="none" strike="noStrike">
                <a:solidFill>
                  <a:schemeClr val="dk1"/>
                </a:solidFill>
                <a:latin typeface="Arial"/>
                <a:ea typeface="Arial"/>
                <a:cs typeface="Arial"/>
                <a:sym typeface="Arial"/>
              </a:defRPr>
            </a:lvl3pPr>
            <a:lvl4pPr indent="-228600" lvl="3" marL="1828800" marR="0" rtl="0" algn="l">
              <a:lnSpc>
                <a:spcPct val="90000"/>
              </a:lnSpc>
              <a:spcBef>
                <a:spcPts val="6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600"/>
              </a:spcBef>
              <a:spcAft>
                <a:spcPts val="0"/>
              </a:spcAft>
              <a:buClr>
                <a:schemeClr val="accent1"/>
              </a:buClr>
              <a:buSzPts val="2400"/>
              <a:buFont typeface="Arial"/>
              <a:buNone/>
              <a:defRPr b="0" i="0" sz="2400" u="none" cap="none" strike="noStrike">
                <a:solidFill>
                  <a:schemeClr val="accent1"/>
                </a:solidFill>
                <a:latin typeface="Arial"/>
                <a:ea typeface="Arial"/>
                <a:cs typeface="Arial"/>
                <a:sym typeface="Arial"/>
              </a:defRPr>
            </a:lvl5pPr>
            <a:lvl6pPr indent="-228600" lvl="5" marL="2743200" marR="0" rtl="0" algn="l">
              <a:lnSpc>
                <a:spcPct val="90000"/>
              </a:lnSpc>
              <a:spcBef>
                <a:spcPts val="600"/>
              </a:spcBef>
              <a:spcAft>
                <a:spcPts val="0"/>
              </a:spcAft>
              <a:buClr>
                <a:schemeClr val="accent1"/>
              </a:buClr>
              <a:buSzPts val="2400"/>
              <a:buFont typeface="Arial"/>
              <a:buNone/>
              <a:defRPr b="0" i="0" sz="2400" u="none" cap="none" strike="noStrike">
                <a:solidFill>
                  <a:schemeClr val="accent2"/>
                </a:solidFill>
                <a:latin typeface="Arial"/>
                <a:ea typeface="Arial"/>
                <a:cs typeface="Arial"/>
                <a:sym typeface="Arial"/>
              </a:defRPr>
            </a:lvl6pPr>
            <a:lvl7pPr indent="-342900" lvl="6" marL="3200400" marR="0" rtl="0" algn="l">
              <a:lnSpc>
                <a:spcPct val="90000"/>
              </a:lnSpc>
              <a:spcBef>
                <a:spcPts val="600"/>
              </a:spcBef>
              <a:spcAft>
                <a:spcPts val="0"/>
              </a:spcAft>
              <a:buClr>
                <a:schemeClr val="accent1"/>
              </a:buClr>
              <a:buSzPts val="1800"/>
              <a:buFont typeface="Arial"/>
              <a:buAutoNum type="arabicPeriod"/>
              <a:defRPr b="0" i="0" sz="1800" u="none" cap="none" strike="noStrike">
                <a:solidFill>
                  <a:schemeClr val="dk1"/>
                </a:solidFill>
                <a:latin typeface="Arial"/>
                <a:ea typeface="Arial"/>
                <a:cs typeface="Arial"/>
                <a:sym typeface="Arial"/>
              </a:defRPr>
            </a:lvl7pPr>
            <a:lvl8pPr indent="-330200" lvl="7" marL="3657600" marR="0" rtl="0" algn="l">
              <a:lnSpc>
                <a:spcPct val="90000"/>
              </a:lnSpc>
              <a:spcBef>
                <a:spcPts val="600"/>
              </a:spcBef>
              <a:spcAft>
                <a:spcPts val="0"/>
              </a:spcAft>
              <a:buClr>
                <a:schemeClr val="accent2"/>
              </a:buClr>
              <a:buSzPts val="1600"/>
              <a:buFont typeface="Arial"/>
              <a:buAutoNum type="alphaLcPeriod"/>
              <a:defRPr b="0" i="0" sz="1600" u="none" cap="none" strike="noStrike">
                <a:solidFill>
                  <a:schemeClr val="dk1"/>
                </a:solidFill>
                <a:latin typeface="Arial"/>
                <a:ea typeface="Arial"/>
                <a:cs typeface="Arial"/>
                <a:sym typeface="Arial"/>
              </a:defRPr>
            </a:lvl8pPr>
            <a:lvl9pPr indent="-228600" lvl="8" marL="4114800" marR="0" rtl="0" algn="l">
              <a:lnSpc>
                <a:spcPct val="90000"/>
              </a:lnSpc>
              <a:spcBef>
                <a:spcPts val="600"/>
              </a:spcBef>
              <a:spcAft>
                <a:spcPts val="600"/>
              </a:spcAft>
              <a:buClr>
                <a:schemeClr val="accent1"/>
              </a:buClr>
              <a:buSzPts val="1600"/>
              <a:buFont typeface="Arial"/>
              <a:buNone/>
              <a:defRPr b="0" i="1" sz="1600" u="none" cap="none" strike="noStrike">
                <a:solidFill>
                  <a:schemeClr val="dk1"/>
                </a:solidFill>
                <a:latin typeface="Arial"/>
                <a:ea typeface="Arial"/>
                <a:cs typeface="Arial"/>
                <a:sym typeface="Arial"/>
              </a:defRPr>
            </a:lvl9pPr>
          </a:lstStyle>
          <a:p/>
        </p:txBody>
      </p:sp>
      <p:sp>
        <p:nvSpPr>
          <p:cNvPr id="11" name="Google Shape;11;p6"/>
          <p:cNvSpPr txBox="1"/>
          <p:nvPr/>
        </p:nvSpPr>
        <p:spPr>
          <a:xfrm>
            <a:off x="0" y="-621351"/>
            <a:ext cx="3994152" cy="1800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nl-NL" sz="1000" u="none" cap="none" strike="noStrike">
                <a:solidFill>
                  <a:schemeClr val="accent2"/>
                </a:solidFill>
                <a:latin typeface="Arial"/>
                <a:ea typeface="Arial"/>
                <a:cs typeface="Arial"/>
                <a:sym typeface="Arial"/>
              </a:rPr>
              <a:t>INDELING</a:t>
            </a:r>
            <a:endParaRPr b="0" i="0" sz="1400" u="none" cap="none" strike="noStrike">
              <a:solidFill>
                <a:srgbClr val="000000"/>
              </a:solidFill>
              <a:latin typeface="Arial"/>
              <a:ea typeface="Arial"/>
              <a:cs typeface="Arial"/>
              <a:sym typeface="Arial"/>
            </a:endParaRPr>
          </a:p>
        </p:txBody>
      </p:sp>
      <p:sp>
        <p:nvSpPr>
          <p:cNvPr id="12" name="Google Shape;12;p6"/>
          <p:cNvSpPr txBox="1"/>
          <p:nvPr>
            <p:ph idx="10" type="dt"/>
          </p:nvPr>
        </p:nvSpPr>
        <p:spPr>
          <a:xfrm>
            <a:off x="9278694" y="7290437"/>
            <a:ext cx="2913306" cy="144759"/>
          </a:xfrm>
          <a:prstGeom prst="rect">
            <a:avLst/>
          </a:prstGeom>
          <a:noFill/>
          <a:ln>
            <a:noFill/>
          </a:ln>
        </p:spPr>
        <p:txBody>
          <a:bodyPr anchorCtr="0" anchor="ctr" bIns="0" lIns="0" spcFirstLastPara="1" rIns="0" wrap="square" tIns="0">
            <a:noAutofit/>
          </a:bodyPr>
          <a:lstStyle>
            <a:lvl1pPr lvl="0" marR="0" rtl="0" algn="r">
              <a:lnSpc>
                <a:spcPct val="100000"/>
              </a:lnSpc>
              <a:spcBef>
                <a:spcPts val="0"/>
              </a:spcBef>
              <a:spcAft>
                <a:spcPts val="0"/>
              </a:spcAft>
              <a:buClr>
                <a:srgbClr val="000000"/>
              </a:buClr>
              <a:buSzPts val="1400"/>
              <a:buFont typeface="Arial"/>
              <a:buNone/>
              <a:defRPr b="0" i="0" sz="800" u="none" cap="none" strike="noStrike">
                <a:solidFill>
                  <a:srgbClr val="7F7F7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6"/>
          <p:cNvSpPr txBox="1"/>
          <p:nvPr>
            <p:ph idx="11" type="ftr"/>
          </p:nvPr>
        </p:nvSpPr>
        <p:spPr>
          <a:xfrm>
            <a:off x="0" y="7290437"/>
            <a:ext cx="5376001" cy="144759"/>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800" u="none" cap="none" strike="noStrike">
                <a:solidFill>
                  <a:srgbClr val="7F7F7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grpSp>
        <p:nvGrpSpPr>
          <p:cNvPr id="14" name="Google Shape;14;p6"/>
          <p:cNvGrpSpPr/>
          <p:nvPr/>
        </p:nvGrpSpPr>
        <p:grpSpPr>
          <a:xfrm>
            <a:off x="11094747" y="-305201"/>
            <a:ext cx="1097253" cy="161709"/>
            <a:chOff x="9466067" y="5686969"/>
            <a:chExt cx="2725933" cy="401738"/>
          </a:xfrm>
        </p:grpSpPr>
        <p:sp>
          <p:nvSpPr>
            <p:cNvPr id="15" name="Google Shape;15;p6"/>
            <p:cNvSpPr/>
            <p:nvPr/>
          </p:nvSpPr>
          <p:spPr>
            <a:xfrm>
              <a:off x="9466067" y="5689096"/>
              <a:ext cx="399611" cy="399611"/>
            </a:xfrm>
            <a:prstGeom prst="rect">
              <a:avLst/>
            </a:prstGeom>
            <a:solidFill>
              <a:srgbClr val="D34440"/>
            </a:solidFill>
            <a:ln>
              <a:noFill/>
            </a:ln>
          </p:spPr>
          <p:txBody>
            <a:bodyPr anchorCtr="0" anchor="ctr" bIns="144000" lIns="144000" spcFirstLastPara="1" rIns="144000" wrap="square" tIns="14400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16" name="Google Shape;16;p6"/>
            <p:cNvSpPr/>
            <p:nvPr/>
          </p:nvSpPr>
          <p:spPr>
            <a:xfrm>
              <a:off x="9934785" y="5689096"/>
              <a:ext cx="399611" cy="399611"/>
            </a:xfrm>
            <a:prstGeom prst="rect">
              <a:avLst/>
            </a:prstGeom>
            <a:solidFill>
              <a:srgbClr val="EB8A23"/>
            </a:solidFill>
            <a:ln>
              <a:noFill/>
            </a:ln>
          </p:spPr>
          <p:txBody>
            <a:bodyPr anchorCtr="0" anchor="ctr" bIns="144000" lIns="144000" spcFirstLastPara="1" rIns="144000" wrap="square" tIns="14400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17" name="Google Shape;17;p6"/>
            <p:cNvSpPr/>
            <p:nvPr/>
          </p:nvSpPr>
          <p:spPr>
            <a:xfrm>
              <a:off x="10403503" y="5689096"/>
              <a:ext cx="399611" cy="399611"/>
            </a:xfrm>
            <a:prstGeom prst="rect">
              <a:avLst/>
            </a:prstGeom>
            <a:solidFill>
              <a:srgbClr val="806B5F"/>
            </a:solidFill>
            <a:ln>
              <a:noFill/>
            </a:ln>
          </p:spPr>
          <p:txBody>
            <a:bodyPr anchorCtr="0" anchor="ctr" bIns="144000" lIns="144000" spcFirstLastPara="1" rIns="144000" wrap="square" tIns="14400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18" name="Google Shape;18;p6"/>
            <p:cNvSpPr/>
            <p:nvPr/>
          </p:nvSpPr>
          <p:spPr>
            <a:xfrm>
              <a:off x="11333030" y="5686969"/>
              <a:ext cx="399611" cy="399611"/>
            </a:xfrm>
            <a:prstGeom prst="rect">
              <a:avLst/>
            </a:prstGeom>
            <a:solidFill>
              <a:schemeClr val="accent5"/>
            </a:solidFill>
            <a:ln>
              <a:noFill/>
            </a:ln>
          </p:spPr>
          <p:txBody>
            <a:bodyPr anchorCtr="0" anchor="ctr" bIns="144000" lIns="144000" spcFirstLastPara="1" rIns="144000" wrap="square" tIns="14400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19" name="Google Shape;19;p6"/>
            <p:cNvSpPr/>
            <p:nvPr/>
          </p:nvSpPr>
          <p:spPr>
            <a:xfrm>
              <a:off x="10873671" y="5686969"/>
              <a:ext cx="399611" cy="399611"/>
            </a:xfrm>
            <a:prstGeom prst="rect">
              <a:avLst/>
            </a:prstGeom>
            <a:solidFill>
              <a:schemeClr val="dk2"/>
            </a:solidFill>
            <a:ln>
              <a:noFill/>
            </a:ln>
          </p:spPr>
          <p:txBody>
            <a:bodyPr anchorCtr="0" anchor="ctr" bIns="144000" lIns="144000" spcFirstLastPara="1" rIns="144000" wrap="square" tIns="14400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20" name="Google Shape;20;p6"/>
            <p:cNvSpPr/>
            <p:nvPr/>
          </p:nvSpPr>
          <p:spPr>
            <a:xfrm>
              <a:off x="11792389" y="5686969"/>
              <a:ext cx="399611" cy="399611"/>
            </a:xfrm>
            <a:prstGeom prst="rect">
              <a:avLst/>
            </a:prstGeom>
            <a:solidFill>
              <a:srgbClr val="B5A59A"/>
            </a:solidFill>
            <a:ln>
              <a:noFill/>
            </a:ln>
          </p:spPr>
          <p:txBody>
            <a:bodyPr anchorCtr="0" anchor="ctr" bIns="144000" lIns="144000" spcFirstLastPara="1" rIns="144000" wrap="square" tIns="14400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grpSp>
      <p:grpSp>
        <p:nvGrpSpPr>
          <p:cNvPr id="21" name="Google Shape;21;p6"/>
          <p:cNvGrpSpPr/>
          <p:nvPr/>
        </p:nvGrpSpPr>
        <p:grpSpPr>
          <a:xfrm>
            <a:off x="11578446" y="6454140"/>
            <a:ext cx="407814" cy="199730"/>
            <a:chOff x="4594081" y="2529803"/>
            <a:chExt cx="3021755" cy="1479927"/>
          </a:xfrm>
        </p:grpSpPr>
        <p:sp>
          <p:nvSpPr>
            <p:cNvPr id="22" name="Google Shape;22;p6"/>
            <p:cNvSpPr/>
            <p:nvPr/>
          </p:nvSpPr>
          <p:spPr>
            <a:xfrm>
              <a:off x="4598153" y="2529803"/>
              <a:ext cx="454484" cy="785167"/>
            </a:xfrm>
            <a:custGeom>
              <a:rect b="b" l="l" r="r" t="t"/>
              <a:pathLst>
                <a:path extrusionOk="0" h="785167" w="454484">
                  <a:moveTo>
                    <a:pt x="373036" y="574215"/>
                  </a:moveTo>
                  <a:lnTo>
                    <a:pt x="403987" y="656478"/>
                  </a:lnTo>
                  <a:cubicBezTo>
                    <a:pt x="419462" y="700461"/>
                    <a:pt x="436566" y="729783"/>
                    <a:pt x="454485" y="742814"/>
                  </a:cubicBezTo>
                  <a:cubicBezTo>
                    <a:pt x="430050" y="771321"/>
                    <a:pt x="399100" y="785168"/>
                    <a:pt x="361633" y="785168"/>
                  </a:cubicBezTo>
                  <a:cubicBezTo>
                    <a:pt x="340456" y="785168"/>
                    <a:pt x="324981" y="780281"/>
                    <a:pt x="314393" y="769692"/>
                  </a:cubicBezTo>
                  <a:cubicBezTo>
                    <a:pt x="303804" y="759918"/>
                    <a:pt x="294031" y="742000"/>
                    <a:pt x="285071" y="717565"/>
                  </a:cubicBezTo>
                  <a:lnTo>
                    <a:pt x="249234" y="620641"/>
                  </a:lnTo>
                  <a:cubicBezTo>
                    <a:pt x="240274" y="597021"/>
                    <a:pt x="229686" y="580731"/>
                    <a:pt x="219098" y="572586"/>
                  </a:cubicBezTo>
                  <a:cubicBezTo>
                    <a:pt x="208509" y="564441"/>
                    <a:pt x="195477" y="559554"/>
                    <a:pt x="180817" y="559554"/>
                  </a:cubicBezTo>
                  <a:cubicBezTo>
                    <a:pt x="166156" y="559554"/>
                    <a:pt x="149866" y="560369"/>
                    <a:pt x="133576" y="561998"/>
                  </a:cubicBezTo>
                  <a:lnTo>
                    <a:pt x="133576" y="730597"/>
                  </a:lnTo>
                  <a:cubicBezTo>
                    <a:pt x="112400" y="733855"/>
                    <a:pt x="90408" y="735484"/>
                    <a:pt x="66788" y="735484"/>
                  </a:cubicBezTo>
                  <a:cubicBezTo>
                    <a:pt x="43168" y="735484"/>
                    <a:pt x="21177" y="733855"/>
                    <a:pt x="0" y="730597"/>
                  </a:cubicBezTo>
                  <a:lnTo>
                    <a:pt x="0" y="7330"/>
                  </a:lnTo>
                  <a:lnTo>
                    <a:pt x="6516" y="0"/>
                  </a:lnTo>
                  <a:lnTo>
                    <a:pt x="60272" y="0"/>
                  </a:lnTo>
                  <a:cubicBezTo>
                    <a:pt x="87965" y="0"/>
                    <a:pt x="106698" y="6516"/>
                    <a:pt x="118101" y="19548"/>
                  </a:cubicBezTo>
                  <a:cubicBezTo>
                    <a:pt x="128689" y="32580"/>
                    <a:pt x="134391" y="54571"/>
                    <a:pt x="134391" y="85521"/>
                  </a:cubicBezTo>
                  <a:lnTo>
                    <a:pt x="134391" y="445526"/>
                  </a:lnTo>
                  <a:lnTo>
                    <a:pt x="160454" y="444711"/>
                  </a:lnTo>
                  <a:cubicBezTo>
                    <a:pt x="172672" y="444711"/>
                    <a:pt x="181631" y="439010"/>
                    <a:pt x="188147" y="427607"/>
                  </a:cubicBezTo>
                  <a:lnTo>
                    <a:pt x="261451" y="302176"/>
                  </a:lnTo>
                  <a:cubicBezTo>
                    <a:pt x="280184" y="267152"/>
                    <a:pt x="307877" y="249234"/>
                    <a:pt x="343715" y="249234"/>
                  </a:cubicBezTo>
                  <a:cubicBezTo>
                    <a:pt x="360819" y="249234"/>
                    <a:pt x="386068" y="250048"/>
                    <a:pt x="419462" y="251677"/>
                  </a:cubicBezTo>
                  <a:lnTo>
                    <a:pt x="425978" y="259822"/>
                  </a:lnTo>
                  <a:lnTo>
                    <a:pt x="327425" y="429236"/>
                  </a:lnTo>
                  <a:cubicBezTo>
                    <a:pt x="316022" y="451227"/>
                    <a:pt x="301361" y="468331"/>
                    <a:pt x="283442" y="481363"/>
                  </a:cubicBezTo>
                  <a:cubicBezTo>
                    <a:pt x="324167" y="495209"/>
                    <a:pt x="355117" y="526160"/>
                    <a:pt x="373036" y="574215"/>
                  </a:cubicBezTo>
                  <a:close/>
                </a:path>
              </a:pathLst>
            </a:custGeom>
            <a:solidFill>
              <a:srgbClr val="D0383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3" name="Google Shape;23;p6"/>
            <p:cNvSpPr/>
            <p:nvPr/>
          </p:nvSpPr>
          <p:spPr>
            <a:xfrm>
              <a:off x="5086032" y="2768449"/>
              <a:ext cx="444711" cy="553852"/>
            </a:xfrm>
            <a:custGeom>
              <a:rect b="b" l="l" r="r" t="t"/>
              <a:pathLst>
                <a:path extrusionOk="0" h="553852" w="444711">
                  <a:moveTo>
                    <a:pt x="431679" y="321723"/>
                  </a:moveTo>
                  <a:lnTo>
                    <a:pt x="140092" y="321723"/>
                  </a:lnTo>
                  <a:cubicBezTo>
                    <a:pt x="142536" y="360819"/>
                    <a:pt x="151495" y="390955"/>
                    <a:pt x="166970" y="412946"/>
                  </a:cubicBezTo>
                  <a:cubicBezTo>
                    <a:pt x="182446" y="434937"/>
                    <a:pt x="210138" y="446340"/>
                    <a:pt x="250048" y="446340"/>
                  </a:cubicBezTo>
                  <a:cubicBezTo>
                    <a:pt x="290773" y="446340"/>
                    <a:pt x="338013" y="434123"/>
                    <a:pt x="390955" y="410503"/>
                  </a:cubicBezTo>
                  <a:cubicBezTo>
                    <a:pt x="411317" y="431679"/>
                    <a:pt x="424349" y="459372"/>
                    <a:pt x="430050" y="493581"/>
                  </a:cubicBezTo>
                  <a:cubicBezTo>
                    <a:pt x="373851" y="533491"/>
                    <a:pt x="306248" y="553853"/>
                    <a:pt x="227242" y="553853"/>
                  </a:cubicBezTo>
                  <a:cubicBezTo>
                    <a:pt x="152309" y="553853"/>
                    <a:pt x="96110" y="531047"/>
                    <a:pt x="57829" y="484621"/>
                  </a:cubicBezTo>
                  <a:cubicBezTo>
                    <a:pt x="19548" y="438195"/>
                    <a:pt x="0" y="369778"/>
                    <a:pt x="0" y="279370"/>
                  </a:cubicBezTo>
                  <a:cubicBezTo>
                    <a:pt x="0" y="237016"/>
                    <a:pt x="4887" y="198735"/>
                    <a:pt x="14661" y="164527"/>
                  </a:cubicBezTo>
                  <a:cubicBezTo>
                    <a:pt x="24435" y="130318"/>
                    <a:pt x="39096" y="100997"/>
                    <a:pt x="57829" y="76562"/>
                  </a:cubicBezTo>
                  <a:cubicBezTo>
                    <a:pt x="76562" y="52127"/>
                    <a:pt x="100182" y="33394"/>
                    <a:pt x="127875" y="20362"/>
                  </a:cubicBezTo>
                  <a:cubicBezTo>
                    <a:pt x="155568" y="7330"/>
                    <a:pt x="186518" y="0"/>
                    <a:pt x="221541" y="0"/>
                  </a:cubicBezTo>
                  <a:cubicBezTo>
                    <a:pt x="257379" y="0"/>
                    <a:pt x="289144" y="5702"/>
                    <a:pt x="316836" y="16290"/>
                  </a:cubicBezTo>
                  <a:cubicBezTo>
                    <a:pt x="344529" y="26878"/>
                    <a:pt x="367335" y="42354"/>
                    <a:pt x="386882" y="62716"/>
                  </a:cubicBezTo>
                  <a:cubicBezTo>
                    <a:pt x="405616" y="83078"/>
                    <a:pt x="420277" y="106698"/>
                    <a:pt x="430050" y="134391"/>
                  </a:cubicBezTo>
                  <a:cubicBezTo>
                    <a:pt x="439824" y="162083"/>
                    <a:pt x="444711" y="191405"/>
                    <a:pt x="444711" y="223985"/>
                  </a:cubicBezTo>
                  <a:cubicBezTo>
                    <a:pt x="444711" y="241903"/>
                    <a:pt x="443897" y="258193"/>
                    <a:pt x="441453" y="274483"/>
                  </a:cubicBezTo>
                  <a:cubicBezTo>
                    <a:pt x="438195" y="290773"/>
                    <a:pt x="434937" y="306248"/>
                    <a:pt x="431679" y="321723"/>
                  </a:cubicBezTo>
                  <a:close/>
                  <a:moveTo>
                    <a:pt x="228057" y="100182"/>
                  </a:moveTo>
                  <a:cubicBezTo>
                    <a:pt x="173486" y="100182"/>
                    <a:pt x="143350" y="141721"/>
                    <a:pt x="139278" y="224799"/>
                  </a:cubicBezTo>
                  <a:lnTo>
                    <a:pt x="314393" y="224799"/>
                  </a:lnTo>
                  <a:lnTo>
                    <a:pt x="314393" y="211767"/>
                  </a:lnTo>
                  <a:cubicBezTo>
                    <a:pt x="314393" y="177559"/>
                    <a:pt x="307062" y="150681"/>
                    <a:pt x="293216" y="130318"/>
                  </a:cubicBezTo>
                  <a:cubicBezTo>
                    <a:pt x="279370" y="109956"/>
                    <a:pt x="257379" y="100182"/>
                    <a:pt x="228057" y="100182"/>
                  </a:cubicBezTo>
                  <a:close/>
                </a:path>
              </a:pathLst>
            </a:custGeom>
            <a:solidFill>
              <a:srgbClr val="D0383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4" name="Google Shape;24;p6"/>
            <p:cNvSpPr/>
            <p:nvPr/>
          </p:nvSpPr>
          <p:spPr>
            <a:xfrm>
              <a:off x="5614636" y="2775779"/>
              <a:ext cx="359189" cy="537562"/>
            </a:xfrm>
            <a:custGeom>
              <a:rect b="b" l="l" r="r" t="t"/>
              <a:pathLst>
                <a:path extrusionOk="0" h="537562" w="359189">
                  <a:moveTo>
                    <a:pt x="0" y="71675"/>
                  </a:moveTo>
                  <a:cubicBezTo>
                    <a:pt x="2443" y="58643"/>
                    <a:pt x="8959" y="45611"/>
                    <a:pt x="17104" y="31765"/>
                  </a:cubicBezTo>
                  <a:cubicBezTo>
                    <a:pt x="26064" y="17919"/>
                    <a:pt x="35023" y="7331"/>
                    <a:pt x="43982" y="0"/>
                  </a:cubicBezTo>
                  <a:cubicBezTo>
                    <a:pt x="100997" y="7331"/>
                    <a:pt x="140092" y="39096"/>
                    <a:pt x="161269" y="95295"/>
                  </a:cubicBezTo>
                  <a:cubicBezTo>
                    <a:pt x="188147" y="32580"/>
                    <a:pt x="232944" y="1629"/>
                    <a:pt x="295660" y="1629"/>
                  </a:cubicBezTo>
                  <a:cubicBezTo>
                    <a:pt x="319280" y="1629"/>
                    <a:pt x="339642" y="4072"/>
                    <a:pt x="359190" y="8959"/>
                  </a:cubicBezTo>
                  <a:cubicBezTo>
                    <a:pt x="359190" y="58643"/>
                    <a:pt x="347787" y="100997"/>
                    <a:pt x="324981" y="137649"/>
                  </a:cubicBezTo>
                  <a:cubicBezTo>
                    <a:pt x="314393" y="134391"/>
                    <a:pt x="298103" y="131947"/>
                    <a:pt x="276112" y="130318"/>
                  </a:cubicBezTo>
                  <a:cubicBezTo>
                    <a:pt x="235387" y="130318"/>
                    <a:pt x="201993" y="152310"/>
                    <a:pt x="176744" y="195477"/>
                  </a:cubicBezTo>
                  <a:lnTo>
                    <a:pt x="176744" y="532676"/>
                  </a:lnTo>
                  <a:cubicBezTo>
                    <a:pt x="155568" y="535934"/>
                    <a:pt x="132762" y="537563"/>
                    <a:pt x="108327" y="537563"/>
                  </a:cubicBezTo>
                  <a:cubicBezTo>
                    <a:pt x="83892" y="537563"/>
                    <a:pt x="60272" y="535934"/>
                    <a:pt x="38281" y="532676"/>
                  </a:cubicBezTo>
                  <a:lnTo>
                    <a:pt x="38281" y="180817"/>
                  </a:lnTo>
                  <a:cubicBezTo>
                    <a:pt x="39096" y="130318"/>
                    <a:pt x="26064" y="93666"/>
                    <a:pt x="0" y="71675"/>
                  </a:cubicBezTo>
                  <a:close/>
                </a:path>
              </a:pathLst>
            </a:custGeom>
            <a:solidFill>
              <a:srgbClr val="D0383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5" name="Google Shape;25;p6"/>
            <p:cNvSpPr/>
            <p:nvPr/>
          </p:nvSpPr>
          <p:spPr>
            <a:xfrm>
              <a:off x="6052017" y="2529803"/>
              <a:ext cx="454484" cy="785167"/>
            </a:xfrm>
            <a:custGeom>
              <a:rect b="b" l="l" r="r" t="t"/>
              <a:pathLst>
                <a:path extrusionOk="0" h="785167" w="454484">
                  <a:moveTo>
                    <a:pt x="373036" y="574215"/>
                  </a:moveTo>
                  <a:lnTo>
                    <a:pt x="403987" y="656478"/>
                  </a:lnTo>
                  <a:cubicBezTo>
                    <a:pt x="419462" y="700461"/>
                    <a:pt x="436566" y="729783"/>
                    <a:pt x="454485" y="742814"/>
                  </a:cubicBezTo>
                  <a:cubicBezTo>
                    <a:pt x="430050" y="771321"/>
                    <a:pt x="399100" y="785168"/>
                    <a:pt x="361633" y="785168"/>
                  </a:cubicBezTo>
                  <a:cubicBezTo>
                    <a:pt x="340456" y="785168"/>
                    <a:pt x="324981" y="780281"/>
                    <a:pt x="314393" y="769692"/>
                  </a:cubicBezTo>
                  <a:cubicBezTo>
                    <a:pt x="303804" y="759918"/>
                    <a:pt x="294031" y="742000"/>
                    <a:pt x="285071" y="717565"/>
                  </a:cubicBezTo>
                  <a:lnTo>
                    <a:pt x="249234" y="620641"/>
                  </a:lnTo>
                  <a:cubicBezTo>
                    <a:pt x="240274" y="597021"/>
                    <a:pt x="229686" y="580731"/>
                    <a:pt x="219098" y="572586"/>
                  </a:cubicBezTo>
                  <a:cubicBezTo>
                    <a:pt x="208509" y="564441"/>
                    <a:pt x="195477" y="559554"/>
                    <a:pt x="180816" y="559554"/>
                  </a:cubicBezTo>
                  <a:cubicBezTo>
                    <a:pt x="166156" y="559554"/>
                    <a:pt x="149866" y="560369"/>
                    <a:pt x="133576" y="561998"/>
                  </a:cubicBezTo>
                  <a:lnTo>
                    <a:pt x="133576" y="777837"/>
                  </a:lnTo>
                  <a:cubicBezTo>
                    <a:pt x="112399" y="781095"/>
                    <a:pt x="90408" y="782724"/>
                    <a:pt x="66788" y="782724"/>
                  </a:cubicBezTo>
                  <a:cubicBezTo>
                    <a:pt x="43168" y="782724"/>
                    <a:pt x="21177" y="781095"/>
                    <a:pt x="0" y="777837"/>
                  </a:cubicBezTo>
                  <a:lnTo>
                    <a:pt x="0" y="7330"/>
                  </a:lnTo>
                  <a:lnTo>
                    <a:pt x="6516" y="0"/>
                  </a:lnTo>
                  <a:lnTo>
                    <a:pt x="60272" y="0"/>
                  </a:lnTo>
                  <a:cubicBezTo>
                    <a:pt x="87965" y="0"/>
                    <a:pt x="106698" y="6516"/>
                    <a:pt x="118101" y="19548"/>
                  </a:cubicBezTo>
                  <a:cubicBezTo>
                    <a:pt x="128689" y="32580"/>
                    <a:pt x="134391" y="54571"/>
                    <a:pt x="134391" y="85521"/>
                  </a:cubicBezTo>
                  <a:lnTo>
                    <a:pt x="134391" y="445526"/>
                  </a:lnTo>
                  <a:lnTo>
                    <a:pt x="160454" y="444711"/>
                  </a:lnTo>
                  <a:cubicBezTo>
                    <a:pt x="172672" y="444711"/>
                    <a:pt x="181631" y="439010"/>
                    <a:pt x="188147" y="427607"/>
                  </a:cubicBezTo>
                  <a:lnTo>
                    <a:pt x="261451" y="302176"/>
                  </a:lnTo>
                  <a:cubicBezTo>
                    <a:pt x="280184" y="267152"/>
                    <a:pt x="307877" y="249234"/>
                    <a:pt x="343714" y="249234"/>
                  </a:cubicBezTo>
                  <a:cubicBezTo>
                    <a:pt x="360819" y="249234"/>
                    <a:pt x="386068" y="250048"/>
                    <a:pt x="419462" y="251677"/>
                  </a:cubicBezTo>
                  <a:lnTo>
                    <a:pt x="425978" y="259822"/>
                  </a:lnTo>
                  <a:lnTo>
                    <a:pt x="327425" y="429236"/>
                  </a:lnTo>
                  <a:cubicBezTo>
                    <a:pt x="316022" y="451227"/>
                    <a:pt x="301361" y="468331"/>
                    <a:pt x="283442" y="481363"/>
                  </a:cubicBezTo>
                  <a:cubicBezTo>
                    <a:pt x="324167" y="495209"/>
                    <a:pt x="355117" y="526160"/>
                    <a:pt x="373036" y="574215"/>
                  </a:cubicBezTo>
                  <a:close/>
                </a:path>
              </a:pathLst>
            </a:custGeom>
            <a:solidFill>
              <a:srgbClr val="D0383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6" name="Google Shape;26;p6"/>
            <p:cNvSpPr/>
            <p:nvPr/>
          </p:nvSpPr>
          <p:spPr>
            <a:xfrm>
              <a:off x="4595710" y="3322301"/>
              <a:ext cx="136834" cy="138463"/>
            </a:xfrm>
            <a:custGeom>
              <a:rect b="b" l="l" r="r" t="t"/>
              <a:pathLst>
                <a:path extrusionOk="0" h="138463" w="136834">
                  <a:moveTo>
                    <a:pt x="9774" y="13846"/>
                  </a:moveTo>
                  <a:cubicBezTo>
                    <a:pt x="23620" y="4887"/>
                    <a:pt x="43982" y="0"/>
                    <a:pt x="70046" y="0"/>
                  </a:cubicBezTo>
                  <a:cubicBezTo>
                    <a:pt x="85521" y="0"/>
                    <a:pt x="97739" y="1629"/>
                    <a:pt x="106698" y="4072"/>
                  </a:cubicBezTo>
                  <a:cubicBezTo>
                    <a:pt x="116472" y="6516"/>
                    <a:pt x="122988" y="10589"/>
                    <a:pt x="127060" y="13846"/>
                  </a:cubicBezTo>
                  <a:cubicBezTo>
                    <a:pt x="131133" y="17919"/>
                    <a:pt x="134391" y="25249"/>
                    <a:pt x="135205" y="35837"/>
                  </a:cubicBezTo>
                  <a:cubicBezTo>
                    <a:pt x="136020" y="46426"/>
                    <a:pt x="136834" y="57014"/>
                    <a:pt x="136834" y="68417"/>
                  </a:cubicBezTo>
                  <a:cubicBezTo>
                    <a:pt x="135205" y="104255"/>
                    <a:pt x="131133" y="123802"/>
                    <a:pt x="125431" y="127875"/>
                  </a:cubicBezTo>
                  <a:cubicBezTo>
                    <a:pt x="119730" y="131133"/>
                    <a:pt x="100997" y="135205"/>
                    <a:pt x="68417" y="138463"/>
                  </a:cubicBezTo>
                  <a:cubicBezTo>
                    <a:pt x="34209" y="136834"/>
                    <a:pt x="14661" y="131947"/>
                    <a:pt x="8959" y="122988"/>
                  </a:cubicBezTo>
                  <a:cubicBezTo>
                    <a:pt x="3258" y="114029"/>
                    <a:pt x="0" y="96110"/>
                    <a:pt x="0" y="69232"/>
                  </a:cubicBezTo>
                  <a:cubicBezTo>
                    <a:pt x="814" y="48869"/>
                    <a:pt x="4072" y="30136"/>
                    <a:pt x="9774" y="13846"/>
                  </a:cubicBezTo>
                  <a:close/>
                </a:path>
              </a:pathLst>
            </a:custGeom>
            <a:solidFill>
              <a:srgbClr val="D0383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7" name="Google Shape;27;p6"/>
            <p:cNvSpPr/>
            <p:nvPr/>
          </p:nvSpPr>
          <p:spPr>
            <a:xfrm>
              <a:off x="4831097" y="3461579"/>
              <a:ext cx="456928" cy="540820"/>
            </a:xfrm>
            <a:custGeom>
              <a:rect b="b" l="l" r="r" t="t"/>
              <a:pathLst>
                <a:path extrusionOk="0" h="540820" w="456928">
                  <a:moveTo>
                    <a:pt x="434937" y="180817"/>
                  </a:moveTo>
                  <a:lnTo>
                    <a:pt x="434937" y="411317"/>
                  </a:lnTo>
                  <a:cubicBezTo>
                    <a:pt x="434937" y="456114"/>
                    <a:pt x="442268" y="489508"/>
                    <a:pt x="456929" y="511499"/>
                  </a:cubicBezTo>
                  <a:cubicBezTo>
                    <a:pt x="434123" y="531047"/>
                    <a:pt x="407245" y="540821"/>
                    <a:pt x="375480" y="540821"/>
                  </a:cubicBezTo>
                  <a:cubicBezTo>
                    <a:pt x="345344" y="540821"/>
                    <a:pt x="324167" y="534305"/>
                    <a:pt x="312764" y="520459"/>
                  </a:cubicBezTo>
                  <a:cubicBezTo>
                    <a:pt x="301361" y="506612"/>
                    <a:pt x="295660" y="485436"/>
                    <a:pt x="295660" y="455299"/>
                  </a:cubicBezTo>
                  <a:lnTo>
                    <a:pt x="295660" y="209324"/>
                  </a:lnTo>
                  <a:cubicBezTo>
                    <a:pt x="295660" y="177559"/>
                    <a:pt x="291587" y="155568"/>
                    <a:pt x="284257" y="142536"/>
                  </a:cubicBezTo>
                  <a:cubicBezTo>
                    <a:pt x="276112" y="129504"/>
                    <a:pt x="262266" y="123802"/>
                    <a:pt x="241089" y="123802"/>
                  </a:cubicBezTo>
                  <a:cubicBezTo>
                    <a:pt x="203622" y="123802"/>
                    <a:pt x="168599" y="140907"/>
                    <a:pt x="136834" y="174301"/>
                  </a:cubicBezTo>
                  <a:lnTo>
                    <a:pt x="136834" y="533491"/>
                  </a:lnTo>
                  <a:cubicBezTo>
                    <a:pt x="126246" y="535934"/>
                    <a:pt x="114843" y="536748"/>
                    <a:pt x="103440" y="537563"/>
                  </a:cubicBezTo>
                  <a:cubicBezTo>
                    <a:pt x="92037" y="538378"/>
                    <a:pt x="79820" y="538378"/>
                    <a:pt x="68417" y="538378"/>
                  </a:cubicBezTo>
                  <a:cubicBezTo>
                    <a:pt x="56200" y="538378"/>
                    <a:pt x="44797" y="538378"/>
                    <a:pt x="33394" y="537563"/>
                  </a:cubicBezTo>
                  <a:cubicBezTo>
                    <a:pt x="21991" y="536748"/>
                    <a:pt x="10588" y="535120"/>
                    <a:pt x="0" y="533491"/>
                  </a:cubicBezTo>
                  <a:lnTo>
                    <a:pt x="0" y="10588"/>
                  </a:lnTo>
                  <a:lnTo>
                    <a:pt x="6516" y="3258"/>
                  </a:lnTo>
                  <a:lnTo>
                    <a:pt x="59458" y="3258"/>
                  </a:lnTo>
                  <a:cubicBezTo>
                    <a:pt x="98553" y="3258"/>
                    <a:pt x="123802" y="24435"/>
                    <a:pt x="133576" y="66788"/>
                  </a:cubicBezTo>
                  <a:cubicBezTo>
                    <a:pt x="184889" y="22806"/>
                    <a:pt x="236202" y="0"/>
                    <a:pt x="286700" y="0"/>
                  </a:cubicBezTo>
                  <a:cubicBezTo>
                    <a:pt x="337199" y="0"/>
                    <a:pt x="374665" y="16290"/>
                    <a:pt x="399100" y="48869"/>
                  </a:cubicBezTo>
                  <a:cubicBezTo>
                    <a:pt x="422720" y="81449"/>
                    <a:pt x="434937" y="125431"/>
                    <a:pt x="434937" y="180817"/>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8" name="Google Shape;28;p6"/>
            <p:cNvSpPr/>
            <p:nvPr/>
          </p:nvSpPr>
          <p:spPr>
            <a:xfrm>
              <a:off x="5529114" y="3460765"/>
              <a:ext cx="461815" cy="548965"/>
            </a:xfrm>
            <a:custGeom>
              <a:rect b="b" l="l" r="r" t="t"/>
              <a:pathLst>
                <a:path extrusionOk="0" h="548965" w="461815">
                  <a:moveTo>
                    <a:pt x="461816" y="471589"/>
                  </a:moveTo>
                  <a:cubicBezTo>
                    <a:pt x="458558" y="483807"/>
                    <a:pt x="452042" y="497653"/>
                    <a:pt x="443082" y="511499"/>
                  </a:cubicBezTo>
                  <a:cubicBezTo>
                    <a:pt x="434123" y="525346"/>
                    <a:pt x="424349" y="535934"/>
                    <a:pt x="415390" y="543265"/>
                  </a:cubicBezTo>
                  <a:cubicBezTo>
                    <a:pt x="369778" y="537563"/>
                    <a:pt x="336384" y="518015"/>
                    <a:pt x="315207" y="482992"/>
                  </a:cubicBezTo>
                  <a:cubicBezTo>
                    <a:pt x="269596" y="526975"/>
                    <a:pt x="219098" y="548966"/>
                    <a:pt x="165341" y="548966"/>
                  </a:cubicBezTo>
                  <a:cubicBezTo>
                    <a:pt x="137649" y="548966"/>
                    <a:pt x="114028" y="544893"/>
                    <a:pt x="92852" y="535934"/>
                  </a:cubicBezTo>
                  <a:cubicBezTo>
                    <a:pt x="71675" y="526975"/>
                    <a:pt x="54571" y="515572"/>
                    <a:pt x="40724" y="500911"/>
                  </a:cubicBezTo>
                  <a:cubicBezTo>
                    <a:pt x="26878" y="486250"/>
                    <a:pt x="17104" y="469146"/>
                    <a:pt x="9774" y="450413"/>
                  </a:cubicBezTo>
                  <a:cubicBezTo>
                    <a:pt x="3258" y="431679"/>
                    <a:pt x="0" y="412132"/>
                    <a:pt x="0" y="391769"/>
                  </a:cubicBezTo>
                  <a:cubicBezTo>
                    <a:pt x="0" y="362448"/>
                    <a:pt x="4887" y="336384"/>
                    <a:pt x="15475" y="314393"/>
                  </a:cubicBezTo>
                  <a:cubicBezTo>
                    <a:pt x="26064" y="292402"/>
                    <a:pt x="39910" y="273668"/>
                    <a:pt x="58643" y="259008"/>
                  </a:cubicBezTo>
                  <a:cubicBezTo>
                    <a:pt x="77376" y="244347"/>
                    <a:pt x="99368" y="232944"/>
                    <a:pt x="123802" y="225614"/>
                  </a:cubicBezTo>
                  <a:cubicBezTo>
                    <a:pt x="149052" y="218283"/>
                    <a:pt x="175930" y="214211"/>
                    <a:pt x="206066" y="214211"/>
                  </a:cubicBezTo>
                  <a:cubicBezTo>
                    <a:pt x="244347" y="214211"/>
                    <a:pt x="273668" y="215025"/>
                    <a:pt x="294845" y="217469"/>
                  </a:cubicBezTo>
                  <a:lnTo>
                    <a:pt x="294845" y="188147"/>
                  </a:lnTo>
                  <a:cubicBezTo>
                    <a:pt x="294845" y="135205"/>
                    <a:pt x="268781" y="108327"/>
                    <a:pt x="216654" y="108327"/>
                  </a:cubicBezTo>
                  <a:cubicBezTo>
                    <a:pt x="181631" y="108327"/>
                    <a:pt x="127875" y="120545"/>
                    <a:pt x="56200" y="144979"/>
                  </a:cubicBezTo>
                  <a:cubicBezTo>
                    <a:pt x="36652" y="122988"/>
                    <a:pt x="24435" y="90408"/>
                    <a:pt x="20362" y="47241"/>
                  </a:cubicBezTo>
                  <a:cubicBezTo>
                    <a:pt x="95295" y="15475"/>
                    <a:pt x="171857" y="0"/>
                    <a:pt x="251677" y="0"/>
                  </a:cubicBezTo>
                  <a:cubicBezTo>
                    <a:pt x="304619" y="0"/>
                    <a:pt x="347787" y="14661"/>
                    <a:pt x="381995" y="43982"/>
                  </a:cubicBezTo>
                  <a:cubicBezTo>
                    <a:pt x="416204" y="73304"/>
                    <a:pt x="432494" y="118101"/>
                    <a:pt x="432494" y="177559"/>
                  </a:cubicBezTo>
                  <a:lnTo>
                    <a:pt x="432494" y="393399"/>
                  </a:lnTo>
                  <a:cubicBezTo>
                    <a:pt x="432494" y="430865"/>
                    <a:pt x="442268" y="456114"/>
                    <a:pt x="461816" y="471589"/>
                  </a:cubicBezTo>
                  <a:close/>
                  <a:moveTo>
                    <a:pt x="195477" y="444711"/>
                  </a:moveTo>
                  <a:cubicBezTo>
                    <a:pt x="230501" y="444711"/>
                    <a:pt x="263894" y="429236"/>
                    <a:pt x="294845" y="398285"/>
                  </a:cubicBezTo>
                  <a:lnTo>
                    <a:pt x="294845" y="307063"/>
                  </a:lnTo>
                  <a:cubicBezTo>
                    <a:pt x="283442" y="306248"/>
                    <a:pt x="272854" y="305434"/>
                    <a:pt x="262266" y="304619"/>
                  </a:cubicBezTo>
                  <a:cubicBezTo>
                    <a:pt x="251677" y="303805"/>
                    <a:pt x="241089" y="303805"/>
                    <a:pt x="231315" y="303805"/>
                  </a:cubicBezTo>
                  <a:cubicBezTo>
                    <a:pt x="200364" y="303805"/>
                    <a:pt x="176744" y="309506"/>
                    <a:pt x="160454" y="320909"/>
                  </a:cubicBezTo>
                  <a:cubicBezTo>
                    <a:pt x="144165" y="332312"/>
                    <a:pt x="136020" y="351859"/>
                    <a:pt x="136020" y="377923"/>
                  </a:cubicBezTo>
                  <a:cubicBezTo>
                    <a:pt x="136020" y="399100"/>
                    <a:pt x="140907" y="415390"/>
                    <a:pt x="151495" y="426792"/>
                  </a:cubicBezTo>
                  <a:cubicBezTo>
                    <a:pt x="162083" y="438195"/>
                    <a:pt x="177559" y="444711"/>
                    <a:pt x="195477" y="444711"/>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9" name="Google Shape;29;p6"/>
            <p:cNvSpPr/>
            <p:nvPr/>
          </p:nvSpPr>
          <p:spPr>
            <a:xfrm>
              <a:off x="6048759" y="3459950"/>
              <a:ext cx="428421" cy="549780"/>
            </a:xfrm>
            <a:custGeom>
              <a:rect b="b" l="l" r="r" t="t"/>
              <a:pathLst>
                <a:path extrusionOk="0" h="549780" w="428421">
                  <a:moveTo>
                    <a:pt x="302175" y="231315"/>
                  </a:moveTo>
                  <a:cubicBezTo>
                    <a:pt x="302175" y="189776"/>
                    <a:pt x="297289" y="158011"/>
                    <a:pt x="286700" y="136020"/>
                  </a:cubicBezTo>
                  <a:cubicBezTo>
                    <a:pt x="276926" y="114029"/>
                    <a:pt x="255750" y="103440"/>
                    <a:pt x="225613" y="103440"/>
                  </a:cubicBezTo>
                  <a:cubicBezTo>
                    <a:pt x="169414" y="103440"/>
                    <a:pt x="141721" y="161269"/>
                    <a:pt x="141721" y="276926"/>
                  </a:cubicBezTo>
                  <a:cubicBezTo>
                    <a:pt x="141721" y="333941"/>
                    <a:pt x="149866" y="375480"/>
                    <a:pt x="166156" y="401543"/>
                  </a:cubicBezTo>
                  <a:cubicBezTo>
                    <a:pt x="182446" y="427607"/>
                    <a:pt x="208509" y="440639"/>
                    <a:pt x="244347" y="440639"/>
                  </a:cubicBezTo>
                  <a:cubicBezTo>
                    <a:pt x="262265" y="440639"/>
                    <a:pt x="281813" y="436566"/>
                    <a:pt x="302990" y="429236"/>
                  </a:cubicBezTo>
                  <a:cubicBezTo>
                    <a:pt x="324167" y="421906"/>
                    <a:pt x="346158" y="409688"/>
                    <a:pt x="368149" y="392584"/>
                  </a:cubicBezTo>
                  <a:cubicBezTo>
                    <a:pt x="379552" y="399914"/>
                    <a:pt x="390140" y="411317"/>
                    <a:pt x="401543" y="426793"/>
                  </a:cubicBezTo>
                  <a:cubicBezTo>
                    <a:pt x="412131" y="442268"/>
                    <a:pt x="419462" y="457743"/>
                    <a:pt x="421905" y="471590"/>
                  </a:cubicBezTo>
                  <a:cubicBezTo>
                    <a:pt x="398285" y="495210"/>
                    <a:pt x="368964" y="514757"/>
                    <a:pt x="333941" y="528604"/>
                  </a:cubicBezTo>
                  <a:cubicBezTo>
                    <a:pt x="298917" y="543265"/>
                    <a:pt x="262265" y="549780"/>
                    <a:pt x="224799" y="549780"/>
                  </a:cubicBezTo>
                  <a:cubicBezTo>
                    <a:pt x="150681" y="549780"/>
                    <a:pt x="94481" y="524531"/>
                    <a:pt x="57014" y="474847"/>
                  </a:cubicBezTo>
                  <a:cubicBezTo>
                    <a:pt x="18733" y="425164"/>
                    <a:pt x="0" y="355932"/>
                    <a:pt x="0" y="268781"/>
                  </a:cubicBezTo>
                  <a:cubicBezTo>
                    <a:pt x="0" y="223985"/>
                    <a:pt x="6516" y="184889"/>
                    <a:pt x="18733" y="151495"/>
                  </a:cubicBezTo>
                  <a:cubicBezTo>
                    <a:pt x="30950" y="118101"/>
                    <a:pt x="48055" y="90408"/>
                    <a:pt x="69232" y="67603"/>
                  </a:cubicBezTo>
                  <a:cubicBezTo>
                    <a:pt x="90408" y="45611"/>
                    <a:pt x="114843" y="28507"/>
                    <a:pt x="141721" y="17104"/>
                  </a:cubicBezTo>
                  <a:cubicBezTo>
                    <a:pt x="168599" y="5702"/>
                    <a:pt x="197106" y="0"/>
                    <a:pt x="226428" y="0"/>
                  </a:cubicBezTo>
                  <a:cubicBezTo>
                    <a:pt x="257378" y="0"/>
                    <a:pt x="285071" y="4072"/>
                    <a:pt x="310320" y="13032"/>
                  </a:cubicBezTo>
                  <a:cubicBezTo>
                    <a:pt x="335569" y="21991"/>
                    <a:pt x="356746" y="33394"/>
                    <a:pt x="373851" y="48869"/>
                  </a:cubicBezTo>
                  <a:cubicBezTo>
                    <a:pt x="390955" y="63530"/>
                    <a:pt x="404801" y="81449"/>
                    <a:pt x="413760" y="101811"/>
                  </a:cubicBezTo>
                  <a:cubicBezTo>
                    <a:pt x="423534" y="122173"/>
                    <a:pt x="428421" y="143350"/>
                    <a:pt x="428421" y="165341"/>
                  </a:cubicBezTo>
                  <a:cubicBezTo>
                    <a:pt x="428421" y="187333"/>
                    <a:pt x="422720" y="205251"/>
                    <a:pt x="411317" y="217469"/>
                  </a:cubicBezTo>
                  <a:cubicBezTo>
                    <a:pt x="399914" y="229686"/>
                    <a:pt x="381995" y="236202"/>
                    <a:pt x="359190" y="236202"/>
                  </a:cubicBezTo>
                  <a:cubicBezTo>
                    <a:pt x="336384" y="237016"/>
                    <a:pt x="317651" y="234573"/>
                    <a:pt x="302175" y="231315"/>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0" name="Google Shape;30;p6"/>
            <p:cNvSpPr/>
            <p:nvPr/>
          </p:nvSpPr>
          <p:spPr>
            <a:xfrm>
              <a:off x="6504058" y="3320673"/>
              <a:ext cx="355931" cy="678469"/>
            </a:xfrm>
            <a:custGeom>
              <a:rect b="b" l="l" r="r" t="t"/>
              <a:pathLst>
                <a:path extrusionOk="0" h="678469" w="355931">
                  <a:moveTo>
                    <a:pt x="349416" y="139277"/>
                  </a:moveTo>
                  <a:cubicBezTo>
                    <a:pt x="353488" y="156382"/>
                    <a:pt x="355932" y="172672"/>
                    <a:pt x="355932" y="188961"/>
                  </a:cubicBezTo>
                  <a:cubicBezTo>
                    <a:pt x="355932" y="205251"/>
                    <a:pt x="353488" y="221541"/>
                    <a:pt x="349416" y="238645"/>
                  </a:cubicBezTo>
                  <a:lnTo>
                    <a:pt x="221541" y="236202"/>
                  </a:lnTo>
                  <a:lnTo>
                    <a:pt x="221541" y="522902"/>
                  </a:lnTo>
                  <a:cubicBezTo>
                    <a:pt x="221541" y="555482"/>
                    <a:pt x="237016" y="571771"/>
                    <a:pt x="267152" y="571771"/>
                  </a:cubicBezTo>
                  <a:lnTo>
                    <a:pt x="332312" y="571771"/>
                  </a:lnTo>
                  <a:cubicBezTo>
                    <a:pt x="339642" y="592948"/>
                    <a:pt x="342900" y="613310"/>
                    <a:pt x="342900" y="632044"/>
                  </a:cubicBezTo>
                  <a:cubicBezTo>
                    <a:pt x="342900" y="650777"/>
                    <a:pt x="342085" y="663809"/>
                    <a:pt x="339642" y="668696"/>
                  </a:cubicBezTo>
                  <a:cubicBezTo>
                    <a:pt x="296474" y="675212"/>
                    <a:pt x="254121" y="678470"/>
                    <a:pt x="212582" y="678470"/>
                  </a:cubicBezTo>
                  <a:cubicBezTo>
                    <a:pt x="127875" y="678470"/>
                    <a:pt x="85521" y="635302"/>
                    <a:pt x="85521" y="549780"/>
                  </a:cubicBezTo>
                  <a:lnTo>
                    <a:pt x="85521" y="237831"/>
                  </a:lnTo>
                  <a:lnTo>
                    <a:pt x="4887" y="238645"/>
                  </a:lnTo>
                  <a:cubicBezTo>
                    <a:pt x="1629" y="224799"/>
                    <a:pt x="0" y="207695"/>
                    <a:pt x="0" y="188961"/>
                  </a:cubicBezTo>
                  <a:cubicBezTo>
                    <a:pt x="0" y="170228"/>
                    <a:pt x="1629" y="153124"/>
                    <a:pt x="4887" y="139277"/>
                  </a:cubicBezTo>
                  <a:lnTo>
                    <a:pt x="85521" y="140092"/>
                  </a:lnTo>
                  <a:lnTo>
                    <a:pt x="85521" y="72490"/>
                  </a:lnTo>
                  <a:cubicBezTo>
                    <a:pt x="85521" y="41539"/>
                    <a:pt x="91223" y="31765"/>
                    <a:pt x="102626" y="18733"/>
                  </a:cubicBezTo>
                  <a:cubicBezTo>
                    <a:pt x="114028" y="5701"/>
                    <a:pt x="133576" y="0"/>
                    <a:pt x="160454" y="0"/>
                  </a:cubicBezTo>
                  <a:lnTo>
                    <a:pt x="213396" y="0"/>
                  </a:lnTo>
                  <a:lnTo>
                    <a:pt x="220727" y="6516"/>
                  </a:lnTo>
                  <a:lnTo>
                    <a:pt x="220727" y="140907"/>
                  </a:lnTo>
                  <a:lnTo>
                    <a:pt x="349416" y="139277"/>
                  </a:ln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1" name="Google Shape;31;p6"/>
            <p:cNvSpPr/>
            <p:nvPr/>
          </p:nvSpPr>
          <p:spPr>
            <a:xfrm>
              <a:off x="7171125" y="3460765"/>
              <a:ext cx="444711" cy="546522"/>
            </a:xfrm>
            <a:custGeom>
              <a:rect b="b" l="l" r="r" t="t"/>
              <a:pathLst>
                <a:path extrusionOk="0" h="546522" w="444711">
                  <a:moveTo>
                    <a:pt x="431679" y="317651"/>
                  </a:moveTo>
                  <a:lnTo>
                    <a:pt x="140092" y="317651"/>
                  </a:lnTo>
                  <a:cubicBezTo>
                    <a:pt x="142536" y="355932"/>
                    <a:pt x="151495" y="386068"/>
                    <a:pt x="166970" y="408059"/>
                  </a:cubicBezTo>
                  <a:cubicBezTo>
                    <a:pt x="182446" y="430051"/>
                    <a:pt x="210138" y="440639"/>
                    <a:pt x="250048" y="440639"/>
                  </a:cubicBezTo>
                  <a:cubicBezTo>
                    <a:pt x="290773" y="440639"/>
                    <a:pt x="338013" y="429236"/>
                    <a:pt x="390955" y="404801"/>
                  </a:cubicBezTo>
                  <a:cubicBezTo>
                    <a:pt x="411317" y="425978"/>
                    <a:pt x="424349" y="452856"/>
                    <a:pt x="430050" y="487065"/>
                  </a:cubicBezTo>
                  <a:cubicBezTo>
                    <a:pt x="373851" y="526975"/>
                    <a:pt x="306248" y="546522"/>
                    <a:pt x="227242" y="546522"/>
                  </a:cubicBezTo>
                  <a:cubicBezTo>
                    <a:pt x="152310" y="546522"/>
                    <a:pt x="96110" y="523717"/>
                    <a:pt x="57829" y="478105"/>
                  </a:cubicBezTo>
                  <a:cubicBezTo>
                    <a:pt x="19548" y="432494"/>
                    <a:pt x="0" y="364891"/>
                    <a:pt x="0" y="275298"/>
                  </a:cubicBezTo>
                  <a:cubicBezTo>
                    <a:pt x="0" y="233759"/>
                    <a:pt x="4887" y="195477"/>
                    <a:pt x="14661" y="162083"/>
                  </a:cubicBezTo>
                  <a:cubicBezTo>
                    <a:pt x="24435" y="128689"/>
                    <a:pt x="39095" y="99368"/>
                    <a:pt x="57829" y="75748"/>
                  </a:cubicBezTo>
                  <a:cubicBezTo>
                    <a:pt x="76562" y="52127"/>
                    <a:pt x="100182" y="33394"/>
                    <a:pt x="127875" y="19548"/>
                  </a:cubicBezTo>
                  <a:cubicBezTo>
                    <a:pt x="155568" y="6516"/>
                    <a:pt x="186518" y="0"/>
                    <a:pt x="221541" y="0"/>
                  </a:cubicBezTo>
                  <a:cubicBezTo>
                    <a:pt x="257379" y="0"/>
                    <a:pt x="289144" y="5702"/>
                    <a:pt x="316836" y="16290"/>
                  </a:cubicBezTo>
                  <a:cubicBezTo>
                    <a:pt x="344529" y="26878"/>
                    <a:pt x="367335" y="42354"/>
                    <a:pt x="386882" y="61901"/>
                  </a:cubicBezTo>
                  <a:cubicBezTo>
                    <a:pt x="405616" y="81449"/>
                    <a:pt x="420277" y="105069"/>
                    <a:pt x="430050" y="131947"/>
                  </a:cubicBezTo>
                  <a:cubicBezTo>
                    <a:pt x="439824" y="158825"/>
                    <a:pt x="444711" y="188962"/>
                    <a:pt x="444711" y="220727"/>
                  </a:cubicBezTo>
                  <a:cubicBezTo>
                    <a:pt x="444711" y="237831"/>
                    <a:pt x="443897" y="254935"/>
                    <a:pt x="441453" y="270411"/>
                  </a:cubicBezTo>
                  <a:cubicBezTo>
                    <a:pt x="438195" y="286700"/>
                    <a:pt x="434937" y="302176"/>
                    <a:pt x="431679" y="317651"/>
                  </a:cubicBezTo>
                  <a:close/>
                  <a:moveTo>
                    <a:pt x="228057" y="98553"/>
                  </a:moveTo>
                  <a:cubicBezTo>
                    <a:pt x="173486" y="98553"/>
                    <a:pt x="143350" y="139278"/>
                    <a:pt x="139278" y="221541"/>
                  </a:cubicBezTo>
                  <a:lnTo>
                    <a:pt x="314393" y="221541"/>
                  </a:lnTo>
                  <a:lnTo>
                    <a:pt x="314393" y="209324"/>
                  </a:lnTo>
                  <a:cubicBezTo>
                    <a:pt x="314393" y="175930"/>
                    <a:pt x="307063" y="149052"/>
                    <a:pt x="293216" y="128689"/>
                  </a:cubicBezTo>
                  <a:cubicBezTo>
                    <a:pt x="279370" y="109142"/>
                    <a:pt x="257379" y="98553"/>
                    <a:pt x="228057" y="98553"/>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2" name="Google Shape;32;p6"/>
            <p:cNvSpPr/>
            <p:nvPr/>
          </p:nvSpPr>
          <p:spPr>
            <a:xfrm>
              <a:off x="4594081" y="3519408"/>
              <a:ext cx="138463" cy="481363"/>
            </a:xfrm>
            <a:custGeom>
              <a:rect b="b" l="l" r="r" t="t"/>
              <a:pathLst>
                <a:path extrusionOk="0" h="481363" w="138463">
                  <a:moveTo>
                    <a:pt x="68417" y="0"/>
                  </a:moveTo>
                  <a:cubicBezTo>
                    <a:pt x="80634" y="0"/>
                    <a:pt x="92037" y="0"/>
                    <a:pt x="103440" y="815"/>
                  </a:cubicBezTo>
                  <a:cubicBezTo>
                    <a:pt x="114843" y="1629"/>
                    <a:pt x="126246" y="3258"/>
                    <a:pt x="137649" y="4887"/>
                  </a:cubicBezTo>
                  <a:lnTo>
                    <a:pt x="137649" y="134308"/>
                  </a:lnTo>
                  <a:lnTo>
                    <a:pt x="138463" y="139278"/>
                  </a:lnTo>
                  <a:lnTo>
                    <a:pt x="138463" y="476476"/>
                  </a:lnTo>
                  <a:cubicBezTo>
                    <a:pt x="127874" y="478105"/>
                    <a:pt x="116472" y="479734"/>
                    <a:pt x="105069" y="480549"/>
                  </a:cubicBezTo>
                  <a:cubicBezTo>
                    <a:pt x="93666" y="481363"/>
                    <a:pt x="81448" y="481363"/>
                    <a:pt x="70046" y="481363"/>
                  </a:cubicBezTo>
                  <a:cubicBezTo>
                    <a:pt x="57828" y="481363"/>
                    <a:pt x="46425" y="481363"/>
                    <a:pt x="35023" y="480549"/>
                  </a:cubicBezTo>
                  <a:cubicBezTo>
                    <a:pt x="23620" y="479734"/>
                    <a:pt x="12217" y="478920"/>
                    <a:pt x="814" y="476476"/>
                  </a:cubicBezTo>
                  <a:lnTo>
                    <a:pt x="814" y="380892"/>
                  </a:lnTo>
                  <a:lnTo>
                    <a:pt x="0" y="381181"/>
                  </a:lnTo>
                  <a:lnTo>
                    <a:pt x="0" y="4887"/>
                  </a:lnTo>
                  <a:cubicBezTo>
                    <a:pt x="10588" y="2443"/>
                    <a:pt x="21991" y="1629"/>
                    <a:pt x="33394" y="815"/>
                  </a:cubicBezTo>
                  <a:cubicBezTo>
                    <a:pt x="44797" y="0"/>
                    <a:pt x="57014" y="0"/>
                    <a:pt x="68417" y="0"/>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3" name="Google Shape;33;p6"/>
            <p:cNvSpPr/>
            <p:nvPr/>
          </p:nvSpPr>
          <p:spPr>
            <a:xfrm>
              <a:off x="6945511" y="3518592"/>
              <a:ext cx="137649" cy="479734"/>
            </a:xfrm>
            <a:custGeom>
              <a:rect b="b" l="l" r="r" t="t"/>
              <a:pathLst>
                <a:path extrusionOk="0" h="479734" w="137649">
                  <a:moveTo>
                    <a:pt x="68417" y="0"/>
                  </a:moveTo>
                  <a:cubicBezTo>
                    <a:pt x="80635" y="0"/>
                    <a:pt x="92037" y="0"/>
                    <a:pt x="103440" y="815"/>
                  </a:cubicBezTo>
                  <a:cubicBezTo>
                    <a:pt x="114843" y="1629"/>
                    <a:pt x="126246" y="3258"/>
                    <a:pt x="137649" y="4887"/>
                  </a:cubicBezTo>
                  <a:lnTo>
                    <a:pt x="137649" y="153938"/>
                  </a:lnTo>
                  <a:lnTo>
                    <a:pt x="137649" y="344529"/>
                  </a:lnTo>
                  <a:lnTo>
                    <a:pt x="137649" y="475662"/>
                  </a:lnTo>
                  <a:cubicBezTo>
                    <a:pt x="127060" y="477291"/>
                    <a:pt x="115658" y="478919"/>
                    <a:pt x="104255" y="478919"/>
                  </a:cubicBezTo>
                  <a:cubicBezTo>
                    <a:pt x="92852" y="479734"/>
                    <a:pt x="80635" y="479734"/>
                    <a:pt x="69232" y="479734"/>
                  </a:cubicBezTo>
                  <a:cubicBezTo>
                    <a:pt x="57014" y="479734"/>
                    <a:pt x="45611" y="479734"/>
                    <a:pt x="34209" y="478919"/>
                  </a:cubicBezTo>
                  <a:cubicBezTo>
                    <a:pt x="22806" y="478105"/>
                    <a:pt x="11403" y="477291"/>
                    <a:pt x="0" y="475662"/>
                  </a:cubicBezTo>
                  <a:lnTo>
                    <a:pt x="0" y="395842"/>
                  </a:lnTo>
                  <a:lnTo>
                    <a:pt x="0" y="195477"/>
                  </a:lnTo>
                  <a:lnTo>
                    <a:pt x="0" y="4887"/>
                  </a:lnTo>
                  <a:cubicBezTo>
                    <a:pt x="10589" y="2443"/>
                    <a:pt x="21991" y="1629"/>
                    <a:pt x="33394" y="815"/>
                  </a:cubicBezTo>
                  <a:cubicBezTo>
                    <a:pt x="44797" y="0"/>
                    <a:pt x="57014" y="0"/>
                    <a:pt x="68417" y="0"/>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4" name="Google Shape;34;p6"/>
            <p:cNvSpPr/>
            <p:nvPr/>
          </p:nvSpPr>
          <p:spPr>
            <a:xfrm>
              <a:off x="6945511" y="3322301"/>
              <a:ext cx="136834" cy="138463"/>
            </a:xfrm>
            <a:custGeom>
              <a:rect b="b" l="l" r="r" t="t"/>
              <a:pathLst>
                <a:path extrusionOk="0" h="138463" w="136834">
                  <a:moveTo>
                    <a:pt x="9774" y="13846"/>
                  </a:moveTo>
                  <a:cubicBezTo>
                    <a:pt x="23620" y="4887"/>
                    <a:pt x="43983" y="0"/>
                    <a:pt x="70046" y="0"/>
                  </a:cubicBezTo>
                  <a:cubicBezTo>
                    <a:pt x="85521" y="0"/>
                    <a:pt x="97739" y="1629"/>
                    <a:pt x="106698" y="4072"/>
                  </a:cubicBezTo>
                  <a:cubicBezTo>
                    <a:pt x="116472" y="6516"/>
                    <a:pt x="122988" y="10589"/>
                    <a:pt x="127060" y="13846"/>
                  </a:cubicBezTo>
                  <a:cubicBezTo>
                    <a:pt x="131133" y="17919"/>
                    <a:pt x="134391" y="25249"/>
                    <a:pt x="135205" y="35837"/>
                  </a:cubicBezTo>
                  <a:cubicBezTo>
                    <a:pt x="136020" y="46426"/>
                    <a:pt x="136834" y="57014"/>
                    <a:pt x="136834" y="68417"/>
                  </a:cubicBezTo>
                  <a:cubicBezTo>
                    <a:pt x="135205" y="104255"/>
                    <a:pt x="131133" y="123802"/>
                    <a:pt x="125432" y="127875"/>
                  </a:cubicBezTo>
                  <a:cubicBezTo>
                    <a:pt x="119730" y="131133"/>
                    <a:pt x="100997" y="135205"/>
                    <a:pt x="68417" y="138463"/>
                  </a:cubicBezTo>
                  <a:cubicBezTo>
                    <a:pt x="34209" y="136834"/>
                    <a:pt x="14661" y="131947"/>
                    <a:pt x="8959" y="122988"/>
                  </a:cubicBezTo>
                  <a:cubicBezTo>
                    <a:pt x="3258" y="114029"/>
                    <a:pt x="0" y="96110"/>
                    <a:pt x="0" y="69232"/>
                  </a:cubicBezTo>
                  <a:cubicBezTo>
                    <a:pt x="815" y="48869"/>
                    <a:pt x="4072" y="30136"/>
                    <a:pt x="9774" y="13846"/>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35" name="Google Shape;35;p6"/>
          <p:cNvSpPr txBox="1"/>
          <p:nvPr/>
        </p:nvSpPr>
        <p:spPr>
          <a:xfrm>
            <a:off x="615950" y="6345238"/>
            <a:ext cx="270000" cy="307094"/>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000000"/>
              </a:buClr>
              <a:buSzPts val="900"/>
              <a:buFont typeface="Arial"/>
              <a:buNone/>
            </a:pPr>
            <a:fld id="{00000000-1234-1234-1234-123412341234}" type="slidenum">
              <a:rPr b="1" i="0" lang="nl-NL" sz="900" u="none" cap="none" strike="noStrike">
                <a:solidFill>
                  <a:schemeClr val="accent1"/>
                </a:solidFill>
                <a:latin typeface="Arial"/>
                <a:ea typeface="Arial"/>
                <a:cs typeface="Arial"/>
                <a:sym typeface="Arial"/>
              </a:rPr>
              <a:t>‹#›</a:t>
            </a:fld>
            <a:endParaRPr b="1" i="0" sz="800" u="none" cap="none" strike="noStrike">
              <a:solidFill>
                <a:schemeClr val="accent1"/>
              </a:solidFill>
              <a:latin typeface="Arial"/>
              <a:ea typeface="Arial"/>
              <a:cs typeface="Arial"/>
              <a:sym typeface="Arial"/>
            </a:endParaRPr>
          </a:p>
        </p:txBody>
      </p:sp>
      <p:sp>
        <p:nvSpPr>
          <p:cNvPr id="36" name="Google Shape;36;p6"/>
          <p:cNvSpPr txBox="1"/>
          <p:nvPr>
            <p:ph type="title"/>
          </p:nvPr>
        </p:nvSpPr>
        <p:spPr>
          <a:xfrm>
            <a:off x="615950" y="609600"/>
            <a:ext cx="10952162" cy="481013"/>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accent1"/>
              </a:buClr>
              <a:buSzPts val="3200"/>
              <a:buFont typeface="Arial"/>
              <a:buNone/>
              <a:defRPr b="0" i="0" sz="3200" u="none" cap="none" strike="noStrike">
                <a:solidFill>
                  <a:schemeClr val="accen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Lst>
  <p:transition spd="slow">
    <p:wipe dir="l"/>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003">
          <p15:clr>
            <a:srgbClr val="A4A3A4"/>
          </p15:clr>
        </p15:guide>
        <p15:guide id="2" pos="388">
          <p15:clr>
            <a:srgbClr val="A4A3A4"/>
          </p15:clr>
        </p15:guide>
        <p15:guide id="3" orient="horz" pos="384">
          <p15:clr>
            <a:srgbClr val="A4A3A4"/>
          </p15:clr>
        </p15:guide>
        <p15:guide id="4" orient="horz" pos="687">
          <p15:clr>
            <a:srgbClr val="A4A3A4"/>
          </p15:clr>
        </p15:guide>
        <p15:guide id="5" pos="7680">
          <p15:clr>
            <a:srgbClr val="F26B43"/>
          </p15:clr>
        </p15:guide>
        <p15:guide id="6" orient="horz" pos="4320">
          <p15:clr>
            <a:srgbClr val="F26B43"/>
          </p15:clr>
        </p15:guide>
        <p15:guide id="7">
          <p15:clr>
            <a:srgbClr val="F26B43"/>
          </p15:clr>
        </p15:guide>
        <p15:guide id="8" orient="horz">
          <p15:clr>
            <a:srgbClr val="F26B43"/>
          </p15:clr>
        </p15:guide>
        <p15:guide id="9" orient="horz" pos="3929">
          <p15:clr>
            <a:srgbClr val="A4A3A4"/>
          </p15:clr>
        </p15:guide>
        <p15:guide id="10" pos="7287">
          <p15:clr>
            <a:srgbClr val="A4A3A4"/>
          </p15:clr>
        </p15:guide>
        <p15:guide id="11" orient="horz" pos="4190">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3.jp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0.jpg"/><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5.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1"/>
          <p:cNvSpPr txBox="1"/>
          <p:nvPr>
            <p:ph type="title"/>
          </p:nvPr>
        </p:nvSpPr>
        <p:spPr>
          <a:xfrm>
            <a:off x="0" y="-396913"/>
            <a:ext cx="1532164" cy="290286"/>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accent1"/>
              </a:buClr>
              <a:buSzPts val="1600"/>
              <a:buFont typeface="Arial"/>
              <a:buNone/>
            </a:pPr>
            <a:r>
              <a:rPr lang="nl-NL"/>
              <a:t>Logo animatie</a:t>
            </a:r>
            <a:endParaRPr/>
          </a:p>
        </p:txBody>
      </p:sp>
      <p:sp>
        <p:nvSpPr>
          <p:cNvPr id="270" name="Google Shape;270;p1"/>
          <p:cNvSpPr txBox="1"/>
          <p:nvPr>
            <p:ph idx="4294967295" type="ftr"/>
          </p:nvPr>
        </p:nvSpPr>
        <p:spPr>
          <a:xfrm>
            <a:off x="0" y="7043738"/>
            <a:ext cx="5375275" cy="144462"/>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nl-NL"/>
              <a:t>Template-set Protestantse Kerk</a:t>
            </a:r>
            <a:endParaRPr/>
          </a:p>
        </p:txBody>
      </p:sp>
      <p:pic>
        <p:nvPicPr>
          <p:cNvPr id="271" name="Google Shape;271;p1"/>
          <p:cNvPicPr preferRelativeResize="0"/>
          <p:nvPr/>
        </p:nvPicPr>
        <p:blipFill>
          <a:blip r:embed="rId3">
            <a:alphaModFix/>
          </a:blip>
          <a:stretch>
            <a:fillRect/>
          </a:stretch>
        </p:blipFill>
        <p:spPr>
          <a:xfrm>
            <a:off x="152400" y="152400"/>
            <a:ext cx="11651610" cy="655403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pic>
        <p:nvPicPr>
          <p:cNvPr id="351" name="Google Shape;351;g251ec1c21c9_0_44"/>
          <p:cNvPicPr preferRelativeResize="0"/>
          <p:nvPr>
            <p:ph idx="2" type="pic"/>
          </p:nvPr>
        </p:nvPicPr>
        <p:blipFill rotWithShape="1">
          <a:blip r:embed="rId3">
            <a:alphaModFix/>
          </a:blip>
          <a:srcRect b="11521" l="0" r="0" t="11513"/>
          <a:stretch/>
        </p:blipFill>
        <p:spPr>
          <a:xfrm>
            <a:off x="615950" y="609600"/>
            <a:ext cx="10952161" cy="5622432"/>
          </a:xfrm>
          <a:prstGeom prst="rect">
            <a:avLst/>
          </a:prstGeom>
          <a:solidFill>
            <a:srgbClr val="F2F2F2"/>
          </a:solidFill>
          <a:ln>
            <a:noFill/>
          </a:ln>
        </p:spPr>
      </p:pic>
      <p:sp>
        <p:nvSpPr>
          <p:cNvPr id="352" name="Google Shape;352;g251ec1c21c9_0_44"/>
          <p:cNvSpPr txBox="1"/>
          <p:nvPr>
            <p:ph idx="1" type="body"/>
          </p:nvPr>
        </p:nvSpPr>
        <p:spPr>
          <a:xfrm>
            <a:off x="1146025" y="966425"/>
            <a:ext cx="9984300" cy="1003200"/>
          </a:xfrm>
          <a:prstGeom prst="rect">
            <a:avLst/>
          </a:prstGeom>
          <a:solidFill>
            <a:schemeClr val="accent1"/>
          </a:solid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3000"/>
              <a:buFont typeface="Arial"/>
              <a:buNone/>
            </a:pPr>
            <a:r>
              <a:rPr lang="nl-NL" sz="2600"/>
              <a:t>Met jouw steun krijgen kwetsbare kinderen en jongeren voorlichting en bescherming, zodat ze onbezorgd kind kunnen zijn.</a:t>
            </a:r>
            <a:endParaRPr sz="2600"/>
          </a:p>
        </p:txBody>
      </p:sp>
      <p:sp>
        <p:nvSpPr>
          <p:cNvPr id="353" name="Google Shape;353;g251ec1c21c9_0_44"/>
          <p:cNvSpPr txBox="1"/>
          <p:nvPr>
            <p:ph type="title"/>
          </p:nvPr>
        </p:nvSpPr>
        <p:spPr>
          <a:xfrm>
            <a:off x="0" y="-370752"/>
            <a:ext cx="2940000" cy="221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1600"/>
              <a:buFont typeface="Arial"/>
              <a:buNone/>
            </a:pPr>
            <a:r>
              <a:rPr lang="nl-NL"/>
              <a:t>Tekst + afbeelding (L)</a:t>
            </a:r>
            <a:endParaRPr/>
          </a:p>
        </p:txBody>
      </p:sp>
      <p:sp>
        <p:nvSpPr>
          <p:cNvPr id="354" name="Google Shape;354;g251ec1c21c9_0_44"/>
          <p:cNvSpPr txBox="1"/>
          <p:nvPr>
            <p:ph idx="10" type="dt"/>
          </p:nvPr>
        </p:nvSpPr>
        <p:spPr>
          <a:xfrm>
            <a:off x="9278694" y="7290437"/>
            <a:ext cx="2913300" cy="1449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400"/>
              <a:buNone/>
            </a:pPr>
            <a:r>
              <a:rPr lang="nl-NL"/>
              <a:t>6 februari 2023</a:t>
            </a:r>
            <a:endParaRPr/>
          </a:p>
        </p:txBody>
      </p:sp>
      <p:sp>
        <p:nvSpPr>
          <p:cNvPr id="355" name="Google Shape;355;g251ec1c21c9_0_44"/>
          <p:cNvSpPr txBox="1"/>
          <p:nvPr>
            <p:ph idx="11" type="ftr"/>
          </p:nvPr>
        </p:nvSpPr>
        <p:spPr>
          <a:xfrm>
            <a:off x="0" y="7290437"/>
            <a:ext cx="5376000" cy="1449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nl-NL"/>
              <a:t>Template-set Protestantse Kerk</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g2558ea4c7a0_0_0"/>
          <p:cNvSpPr/>
          <p:nvPr>
            <p:ph idx="2" type="pic"/>
          </p:nvPr>
        </p:nvSpPr>
        <p:spPr>
          <a:xfrm>
            <a:off x="615950" y="609600"/>
            <a:ext cx="10952100" cy="5627700"/>
          </a:xfrm>
          <a:prstGeom prst="rect">
            <a:avLst/>
          </a:prstGeom>
        </p:spPr>
      </p:sp>
      <p:sp>
        <p:nvSpPr>
          <p:cNvPr id="362" name="Google Shape;362;g2558ea4c7a0_0_0"/>
          <p:cNvSpPr txBox="1"/>
          <p:nvPr>
            <p:ph idx="1" type="body"/>
          </p:nvPr>
        </p:nvSpPr>
        <p:spPr>
          <a:xfrm>
            <a:off x="1221581" y="4622800"/>
            <a:ext cx="9741000" cy="10032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t/>
            </a:r>
            <a:endParaRPr/>
          </a:p>
        </p:txBody>
      </p:sp>
      <p:sp>
        <p:nvSpPr>
          <p:cNvPr id="363" name="Google Shape;363;g2558ea4c7a0_0_0"/>
          <p:cNvSpPr txBox="1"/>
          <p:nvPr>
            <p:ph type="title"/>
          </p:nvPr>
        </p:nvSpPr>
        <p:spPr>
          <a:xfrm>
            <a:off x="0" y="-370752"/>
            <a:ext cx="2940000" cy="221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364" name="Google Shape;364;g2558ea4c7a0_0_0"/>
          <p:cNvPicPr preferRelativeResize="0"/>
          <p:nvPr/>
        </p:nvPicPr>
        <p:blipFill>
          <a:blip r:embed="rId3">
            <a:alphaModFix/>
          </a:blip>
          <a:stretch>
            <a:fillRect/>
          </a:stretch>
        </p:blipFill>
        <p:spPr>
          <a:xfrm>
            <a:off x="0" y="434"/>
            <a:ext cx="12192000" cy="6858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pic>
        <p:nvPicPr>
          <p:cNvPr id="276" name="Google Shape;276;p3"/>
          <p:cNvPicPr preferRelativeResize="0"/>
          <p:nvPr>
            <p:ph idx="2" type="pic"/>
          </p:nvPr>
        </p:nvPicPr>
        <p:blipFill rotWithShape="1">
          <a:blip r:embed="rId3">
            <a:alphaModFix/>
          </a:blip>
          <a:srcRect b="11497" l="0" r="0" t="11490"/>
          <a:stretch/>
        </p:blipFill>
        <p:spPr>
          <a:xfrm>
            <a:off x="615950" y="609600"/>
            <a:ext cx="10952161" cy="5625936"/>
          </a:xfrm>
          <a:prstGeom prst="rect">
            <a:avLst/>
          </a:prstGeom>
          <a:solidFill>
            <a:srgbClr val="F2F2F2"/>
          </a:solidFill>
          <a:ln>
            <a:noFill/>
          </a:ln>
        </p:spPr>
      </p:pic>
      <p:sp>
        <p:nvSpPr>
          <p:cNvPr id="277" name="Google Shape;277;p3"/>
          <p:cNvSpPr txBox="1"/>
          <p:nvPr>
            <p:ph idx="1" type="body"/>
          </p:nvPr>
        </p:nvSpPr>
        <p:spPr>
          <a:xfrm>
            <a:off x="909550" y="745825"/>
            <a:ext cx="10114200" cy="1255200"/>
          </a:xfrm>
          <a:prstGeom prst="rect">
            <a:avLst/>
          </a:prstGeom>
          <a:solidFill>
            <a:schemeClr val="accent1"/>
          </a:solid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3000"/>
              <a:buFont typeface="Arial"/>
              <a:buNone/>
            </a:pPr>
            <a:r>
              <a:rPr lang="nl-NL" sz="2600">
                <a:extLst>
                  <a:ext uri="http://customooxmlschemas.google.com/">
                    <go:slidesCustomData xmlns:go="http://customooxmlschemas.google.com/" textRoundtripDataId="0"/>
                  </a:ext>
                </a:extLst>
              </a:rPr>
              <a:t>In het noorden van Colombia vind je prachtige stranden en </a:t>
            </a:r>
            <a:endParaRPr sz="2600">
              <a:extLst>
                <a:ext uri="http://customooxmlschemas.google.com/">
                  <go:slidesCustomData xmlns:go="http://customooxmlschemas.google.com/" textRoundtripDataId="1"/>
                </a:ext>
              </a:extLst>
            </a:endParaRPr>
          </a:p>
          <a:p>
            <a:pPr indent="0" lvl="0" marL="0" rtl="0" algn="ctr">
              <a:lnSpc>
                <a:spcPct val="100000"/>
              </a:lnSpc>
              <a:spcBef>
                <a:spcPts val="0"/>
              </a:spcBef>
              <a:spcAft>
                <a:spcPts val="0"/>
              </a:spcAft>
              <a:buSzPts val="3000"/>
              <a:buFont typeface="Arial"/>
              <a:buNone/>
            </a:pPr>
            <a:r>
              <a:rPr lang="nl-NL" sz="2600">
                <a:extLst>
                  <a:ext uri="http://customooxmlschemas.google.com/">
                    <go:slidesCustomData xmlns:go="http://customooxmlschemas.google.com/" textRoundtripDataId="2"/>
                  </a:ext>
                </a:extLst>
              </a:rPr>
              <a:t>wuivende palmen. Het toerisme naar deze prachtige regio </a:t>
            </a:r>
            <a:endParaRPr sz="2600">
              <a:extLst>
                <a:ext uri="http://customooxmlschemas.google.com/">
                  <go:slidesCustomData xmlns:go="http://customooxmlschemas.google.com/" textRoundtripDataId="3"/>
                </a:ext>
              </a:extLst>
            </a:endParaRPr>
          </a:p>
          <a:p>
            <a:pPr indent="0" lvl="0" marL="0" rtl="0" algn="ctr">
              <a:lnSpc>
                <a:spcPct val="100000"/>
              </a:lnSpc>
              <a:spcBef>
                <a:spcPts val="0"/>
              </a:spcBef>
              <a:spcAft>
                <a:spcPts val="0"/>
              </a:spcAft>
              <a:buSzPts val="3000"/>
              <a:buFont typeface="Arial"/>
              <a:buNone/>
            </a:pPr>
            <a:r>
              <a:rPr lang="nl-NL" sz="2600">
                <a:extLst>
                  <a:ext uri="http://customooxmlschemas.google.com/">
                    <go:slidesCustomData xmlns:go="http://customooxmlschemas.google.com/" textRoundtripDataId="4"/>
                  </a:ext>
                </a:extLst>
              </a:rPr>
              <a:t>neemt de laatste jaren toe.</a:t>
            </a:r>
            <a:endParaRPr sz="2600"/>
          </a:p>
        </p:txBody>
      </p:sp>
      <p:sp>
        <p:nvSpPr>
          <p:cNvPr id="278" name="Google Shape;278;p3"/>
          <p:cNvSpPr txBox="1"/>
          <p:nvPr>
            <p:ph type="title"/>
          </p:nvPr>
        </p:nvSpPr>
        <p:spPr>
          <a:xfrm>
            <a:off x="0" y="-370752"/>
            <a:ext cx="2940049" cy="22159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1600"/>
              <a:buFont typeface="Arial"/>
              <a:buNone/>
            </a:pPr>
            <a:r>
              <a:rPr lang="nl-NL"/>
              <a:t>Tekst + afbeelding (L)</a:t>
            </a:r>
            <a:endParaRPr/>
          </a:p>
        </p:txBody>
      </p:sp>
      <p:sp>
        <p:nvSpPr>
          <p:cNvPr id="279" name="Google Shape;279;p3"/>
          <p:cNvSpPr txBox="1"/>
          <p:nvPr>
            <p:ph idx="10" type="dt"/>
          </p:nvPr>
        </p:nvSpPr>
        <p:spPr>
          <a:xfrm>
            <a:off x="9278694" y="7290437"/>
            <a:ext cx="2913306" cy="144759"/>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400"/>
              <a:buNone/>
            </a:pPr>
            <a:r>
              <a:rPr lang="nl-NL"/>
              <a:t>6 februari 2023</a:t>
            </a:r>
            <a:endParaRPr/>
          </a:p>
        </p:txBody>
      </p:sp>
      <p:sp>
        <p:nvSpPr>
          <p:cNvPr id="280" name="Google Shape;280;p3"/>
          <p:cNvSpPr txBox="1"/>
          <p:nvPr>
            <p:ph idx="11" type="ftr"/>
          </p:nvPr>
        </p:nvSpPr>
        <p:spPr>
          <a:xfrm>
            <a:off x="0" y="7290437"/>
            <a:ext cx="5376001" cy="144759"/>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nl-NL"/>
              <a:t>Template-set Protestantse Kerk</a:t>
            </a:r>
            <a:endParaRPr/>
          </a:p>
        </p:txBody>
      </p:sp>
    </p:spTree>
  </p:cSld>
  <p:clrMapOvr>
    <a:masterClrMapping/>
  </p:clrMapOvr>
  <p:transition spd="slow">
    <p:wipe dir="l"/>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pic>
        <p:nvPicPr>
          <p:cNvPr id="285" name="Google Shape;285;g251ec1c21c9_0_1"/>
          <p:cNvPicPr preferRelativeResize="0"/>
          <p:nvPr>
            <p:ph idx="2" type="pic"/>
          </p:nvPr>
        </p:nvPicPr>
        <p:blipFill rotWithShape="1">
          <a:blip r:embed="rId3">
            <a:alphaModFix/>
          </a:blip>
          <a:srcRect b="11497" l="0" r="0" t="11490"/>
          <a:stretch/>
        </p:blipFill>
        <p:spPr>
          <a:xfrm>
            <a:off x="615950" y="609600"/>
            <a:ext cx="10952161" cy="5625936"/>
          </a:xfrm>
          <a:prstGeom prst="rect">
            <a:avLst/>
          </a:prstGeom>
          <a:solidFill>
            <a:srgbClr val="F2F2F2"/>
          </a:solidFill>
          <a:ln>
            <a:noFill/>
          </a:ln>
        </p:spPr>
      </p:pic>
      <p:sp>
        <p:nvSpPr>
          <p:cNvPr id="286" name="Google Shape;286;g251ec1c21c9_0_1"/>
          <p:cNvSpPr txBox="1"/>
          <p:nvPr>
            <p:ph idx="1" type="body"/>
          </p:nvPr>
        </p:nvSpPr>
        <p:spPr>
          <a:xfrm>
            <a:off x="1221581" y="4622800"/>
            <a:ext cx="9741000" cy="1003200"/>
          </a:xfrm>
          <a:prstGeom prst="rect">
            <a:avLst/>
          </a:prstGeom>
          <a:solidFill>
            <a:schemeClr val="accent1"/>
          </a:solid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3000"/>
              <a:buFont typeface="Arial"/>
              <a:buNone/>
            </a:pPr>
            <a:r>
              <a:rPr lang="nl-NL" sz="2600"/>
              <a:t>Helaas heeft dit een keerzijde: prostitutie en seksueel misbruik nemen toe. Ook </a:t>
            </a:r>
            <a:r>
              <a:rPr lang="nl-NL" sz="2600">
                <a:extLst>
                  <a:ext uri="http://customooxmlschemas.google.com/">
                    <go:slidesCustomData xmlns:go="http://customooxmlschemas.google.com/" textRoundtripDataId="5"/>
                  </a:ext>
                </a:extLst>
              </a:rPr>
              <a:t>jonge meisjes - en jongens - zijn slachtoffer.</a:t>
            </a:r>
            <a:endParaRPr sz="2600"/>
          </a:p>
        </p:txBody>
      </p:sp>
      <p:sp>
        <p:nvSpPr>
          <p:cNvPr id="287" name="Google Shape;287;g251ec1c21c9_0_1"/>
          <p:cNvSpPr txBox="1"/>
          <p:nvPr>
            <p:ph type="title"/>
          </p:nvPr>
        </p:nvSpPr>
        <p:spPr>
          <a:xfrm>
            <a:off x="0" y="-370752"/>
            <a:ext cx="2940000" cy="221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1600"/>
              <a:buFont typeface="Arial"/>
              <a:buNone/>
            </a:pPr>
            <a:r>
              <a:rPr lang="nl-NL"/>
              <a:t>Tekst + afbeelding (L)</a:t>
            </a:r>
            <a:endParaRPr/>
          </a:p>
        </p:txBody>
      </p:sp>
      <p:sp>
        <p:nvSpPr>
          <p:cNvPr id="288" name="Google Shape;288;g251ec1c21c9_0_1"/>
          <p:cNvSpPr txBox="1"/>
          <p:nvPr>
            <p:ph idx="10" type="dt"/>
          </p:nvPr>
        </p:nvSpPr>
        <p:spPr>
          <a:xfrm>
            <a:off x="9278694" y="7290437"/>
            <a:ext cx="2913300" cy="1449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400"/>
              <a:buNone/>
            </a:pPr>
            <a:r>
              <a:rPr lang="nl-NL"/>
              <a:t>6 februari 2023</a:t>
            </a:r>
            <a:endParaRPr/>
          </a:p>
        </p:txBody>
      </p:sp>
      <p:sp>
        <p:nvSpPr>
          <p:cNvPr id="289" name="Google Shape;289;g251ec1c21c9_0_1"/>
          <p:cNvSpPr txBox="1"/>
          <p:nvPr>
            <p:ph idx="11" type="ftr"/>
          </p:nvPr>
        </p:nvSpPr>
        <p:spPr>
          <a:xfrm>
            <a:off x="0" y="7290437"/>
            <a:ext cx="5376000" cy="1449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nl-NL"/>
              <a:t>Template-set Protestantse Kerk</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pic>
        <p:nvPicPr>
          <p:cNvPr id="294" name="Google Shape;294;p4"/>
          <p:cNvPicPr preferRelativeResize="0"/>
          <p:nvPr>
            <p:ph idx="2" type="pic"/>
          </p:nvPr>
        </p:nvPicPr>
        <p:blipFill rotWithShape="1">
          <a:blip r:embed="rId3">
            <a:alphaModFix/>
          </a:blip>
          <a:srcRect b="0" l="7352" r="7352" t="0"/>
          <a:stretch/>
        </p:blipFill>
        <p:spPr>
          <a:xfrm>
            <a:off x="615950" y="609600"/>
            <a:ext cx="7194552" cy="5625936"/>
          </a:xfrm>
          <a:prstGeom prst="rect">
            <a:avLst/>
          </a:prstGeom>
          <a:solidFill>
            <a:srgbClr val="F2F2F2"/>
          </a:solidFill>
          <a:ln>
            <a:noFill/>
          </a:ln>
        </p:spPr>
      </p:pic>
      <p:sp>
        <p:nvSpPr>
          <p:cNvPr id="295" name="Google Shape;295;p4"/>
          <p:cNvSpPr txBox="1"/>
          <p:nvPr>
            <p:ph idx="1" type="body"/>
          </p:nvPr>
        </p:nvSpPr>
        <p:spPr>
          <a:xfrm>
            <a:off x="7810499" y="609600"/>
            <a:ext cx="3757614" cy="5626800"/>
          </a:xfrm>
          <a:prstGeom prst="rect">
            <a:avLst/>
          </a:prstGeom>
          <a:solidFill>
            <a:schemeClr val="accent1"/>
          </a:solidFill>
          <a:ln>
            <a:noFill/>
          </a:ln>
        </p:spPr>
        <p:txBody>
          <a:bodyPr anchorCtr="0" anchor="t" bIns="0" lIns="360000" spcFirstLastPara="1" rIns="288000" wrap="square" tIns="612000">
            <a:noAutofit/>
          </a:bodyPr>
          <a:lstStyle/>
          <a:p>
            <a:pPr indent="0" lvl="0" marL="0" rtl="0" algn="l">
              <a:lnSpc>
                <a:spcPct val="100000"/>
              </a:lnSpc>
              <a:spcBef>
                <a:spcPts val="0"/>
              </a:spcBef>
              <a:spcAft>
                <a:spcPts val="0"/>
              </a:spcAft>
              <a:buSzPts val="2600"/>
              <a:buFont typeface="Arial"/>
              <a:buNone/>
            </a:pPr>
            <a:r>
              <a:rPr lang="nl-NL"/>
              <a:t>Renacer, partnerorganisatie van Kerk in Actie, geeft kinderen en jongeren voorlichting, onder meer met sport en spel, over de risico’s op seksueel misbruik en leert hen wat zij kunnen doen om zich te beschermen.</a:t>
            </a:r>
            <a:endParaRPr/>
          </a:p>
          <a:p>
            <a:pPr indent="0" lvl="0" marL="0" rtl="0" algn="l">
              <a:lnSpc>
                <a:spcPct val="100000"/>
              </a:lnSpc>
              <a:spcBef>
                <a:spcPts val="0"/>
              </a:spcBef>
              <a:spcAft>
                <a:spcPts val="0"/>
              </a:spcAft>
              <a:buSzPts val="2600"/>
              <a:buFont typeface="Arial"/>
              <a:buNone/>
            </a:pPr>
            <a:r>
              <a:t/>
            </a:r>
            <a:endParaRPr/>
          </a:p>
        </p:txBody>
      </p:sp>
      <p:sp>
        <p:nvSpPr>
          <p:cNvPr id="296" name="Google Shape;296;p4"/>
          <p:cNvSpPr txBox="1"/>
          <p:nvPr>
            <p:ph type="title"/>
          </p:nvPr>
        </p:nvSpPr>
        <p:spPr>
          <a:xfrm>
            <a:off x="0" y="-370752"/>
            <a:ext cx="2940049" cy="22159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1600"/>
              <a:buFont typeface="Arial"/>
              <a:buNone/>
            </a:pPr>
            <a:r>
              <a:rPr lang="nl-NL"/>
              <a:t>Tekst + afbeelding (M)</a:t>
            </a:r>
            <a:endParaRPr/>
          </a:p>
        </p:txBody>
      </p:sp>
      <p:sp>
        <p:nvSpPr>
          <p:cNvPr id="297" name="Google Shape;297;p4"/>
          <p:cNvSpPr txBox="1"/>
          <p:nvPr>
            <p:ph idx="10" type="dt"/>
          </p:nvPr>
        </p:nvSpPr>
        <p:spPr>
          <a:xfrm>
            <a:off x="9278694" y="7290437"/>
            <a:ext cx="2913306" cy="144759"/>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400"/>
              <a:buNone/>
            </a:pPr>
            <a:r>
              <a:rPr lang="nl-NL"/>
              <a:t>6 februari 2023</a:t>
            </a:r>
            <a:endParaRPr/>
          </a:p>
        </p:txBody>
      </p:sp>
      <p:sp>
        <p:nvSpPr>
          <p:cNvPr id="298" name="Google Shape;298;p4"/>
          <p:cNvSpPr txBox="1"/>
          <p:nvPr>
            <p:ph idx="11" type="ftr"/>
          </p:nvPr>
        </p:nvSpPr>
        <p:spPr>
          <a:xfrm>
            <a:off x="0" y="7290437"/>
            <a:ext cx="5376001" cy="144759"/>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nl-NL"/>
              <a:t>Template-set Protestantse Kerk</a:t>
            </a:r>
            <a:endParaRPr/>
          </a:p>
        </p:txBody>
      </p:sp>
    </p:spTree>
  </p:cSld>
  <p:clrMapOvr>
    <a:masterClrMapping/>
  </p:clrMapOvr>
  <p:transition spd="slow">
    <p:wipe dir="l"/>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5"/>
          <p:cNvSpPr txBox="1"/>
          <p:nvPr>
            <p:ph idx="1" type="body"/>
          </p:nvPr>
        </p:nvSpPr>
        <p:spPr>
          <a:xfrm>
            <a:off x="615949" y="4535814"/>
            <a:ext cx="10952164" cy="1700586"/>
          </a:xfrm>
          <a:prstGeom prst="rect">
            <a:avLst/>
          </a:prstGeom>
          <a:solidFill>
            <a:schemeClr val="accent1"/>
          </a:solidFill>
          <a:ln>
            <a:noFill/>
          </a:ln>
        </p:spPr>
        <p:txBody>
          <a:bodyPr anchorCtr="0" anchor="t" bIns="0" lIns="360000" spcFirstLastPara="1" rIns="288000" wrap="square" tIns="180000">
            <a:noAutofit/>
          </a:bodyPr>
          <a:lstStyle/>
          <a:p>
            <a:pPr indent="0" lvl="0" marL="0" rtl="0" algn="ctr">
              <a:lnSpc>
                <a:spcPct val="100000"/>
              </a:lnSpc>
              <a:spcBef>
                <a:spcPts val="0"/>
              </a:spcBef>
              <a:spcAft>
                <a:spcPts val="0"/>
              </a:spcAft>
              <a:buSzPts val="2600"/>
              <a:buFont typeface="Arial"/>
              <a:buNone/>
            </a:pPr>
            <a:r>
              <a:rPr lang="nl-NL"/>
              <a:t>Gorky (rechts) is betrokken bij voorlichtingsactiviteiten in zijn eigen wijk. “We lichten ook ouders voor en vertellen hen bijvoorbeeld dat ze hun kinderen niet ‘s avonds alleen de straat op moeten laten gaan.”</a:t>
            </a:r>
            <a:endParaRPr/>
          </a:p>
        </p:txBody>
      </p:sp>
      <p:sp>
        <p:nvSpPr>
          <p:cNvPr id="304" name="Google Shape;304;p5"/>
          <p:cNvSpPr txBox="1"/>
          <p:nvPr>
            <p:ph type="title"/>
          </p:nvPr>
        </p:nvSpPr>
        <p:spPr>
          <a:xfrm>
            <a:off x="0" y="-370752"/>
            <a:ext cx="2940049" cy="22159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1600"/>
              <a:buFont typeface="Arial"/>
              <a:buNone/>
            </a:pPr>
            <a:r>
              <a:t/>
            </a:r>
            <a:endParaRPr/>
          </a:p>
        </p:txBody>
      </p:sp>
      <p:sp>
        <p:nvSpPr>
          <p:cNvPr id="305" name="Google Shape;305;p5"/>
          <p:cNvSpPr txBox="1"/>
          <p:nvPr>
            <p:ph idx="10" type="dt"/>
          </p:nvPr>
        </p:nvSpPr>
        <p:spPr>
          <a:xfrm>
            <a:off x="9278694" y="7290437"/>
            <a:ext cx="2913306" cy="144759"/>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400"/>
              <a:buNone/>
            </a:pPr>
            <a:r>
              <a:rPr lang="nl-NL"/>
              <a:t>6 februari 2023</a:t>
            </a:r>
            <a:endParaRPr/>
          </a:p>
        </p:txBody>
      </p:sp>
      <p:sp>
        <p:nvSpPr>
          <p:cNvPr id="306" name="Google Shape;306;p5"/>
          <p:cNvSpPr txBox="1"/>
          <p:nvPr>
            <p:ph idx="11" type="ftr"/>
          </p:nvPr>
        </p:nvSpPr>
        <p:spPr>
          <a:xfrm>
            <a:off x="0" y="7290437"/>
            <a:ext cx="5376001" cy="144759"/>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nl-NL"/>
              <a:t>Template-set Protestantse Kerk</a:t>
            </a:r>
            <a:endParaRPr/>
          </a:p>
        </p:txBody>
      </p:sp>
      <p:pic>
        <p:nvPicPr>
          <p:cNvPr id="307" name="Google Shape;307;p5"/>
          <p:cNvPicPr preferRelativeResize="0"/>
          <p:nvPr>
            <p:ph idx="2" type="pic"/>
          </p:nvPr>
        </p:nvPicPr>
        <p:blipFill rotWithShape="1">
          <a:blip r:embed="rId3">
            <a:alphaModFix/>
          </a:blip>
          <a:srcRect b="0" l="2005" r="2015" t="0"/>
          <a:stretch/>
        </p:blipFill>
        <p:spPr>
          <a:xfrm>
            <a:off x="615949" y="609598"/>
            <a:ext cx="5386081" cy="3742833"/>
          </a:xfrm>
          <a:prstGeom prst="rect">
            <a:avLst/>
          </a:prstGeom>
          <a:solidFill>
            <a:srgbClr val="F2F2F2"/>
          </a:solidFill>
          <a:ln>
            <a:noFill/>
          </a:ln>
        </p:spPr>
      </p:pic>
      <p:pic>
        <p:nvPicPr>
          <p:cNvPr id="308" name="Google Shape;308;p5"/>
          <p:cNvPicPr preferRelativeResize="0"/>
          <p:nvPr>
            <p:ph idx="3" type="pic"/>
          </p:nvPr>
        </p:nvPicPr>
        <p:blipFill rotWithShape="1">
          <a:blip r:embed="rId4">
            <a:alphaModFix/>
          </a:blip>
          <a:srcRect b="0" l="2005" r="2015" t="0"/>
          <a:stretch/>
        </p:blipFill>
        <p:spPr>
          <a:xfrm>
            <a:off x="6182031" y="609598"/>
            <a:ext cx="5386081" cy="3742833"/>
          </a:xfrm>
          <a:prstGeom prst="rect">
            <a:avLst/>
          </a:prstGeom>
          <a:solidFill>
            <a:srgbClr val="F2F2F2"/>
          </a:solidFill>
          <a:ln>
            <a:noFill/>
          </a:ln>
        </p:spPr>
      </p:pic>
    </p:spTree>
  </p:cSld>
  <p:clrMapOvr>
    <a:masterClrMapping/>
  </p:clrMapOvr>
  <p:transition spd="slow">
    <p:wipe dir="l"/>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pic>
        <p:nvPicPr>
          <p:cNvPr id="313" name="Google Shape;313;g251ec1c21c9_0_36"/>
          <p:cNvPicPr preferRelativeResize="0"/>
          <p:nvPr>
            <p:ph idx="2" type="pic"/>
          </p:nvPr>
        </p:nvPicPr>
        <p:blipFill rotWithShape="1">
          <a:blip r:embed="rId3">
            <a:alphaModFix/>
          </a:blip>
          <a:srcRect b="11509" l="0" r="0" t="11502"/>
          <a:stretch/>
        </p:blipFill>
        <p:spPr>
          <a:xfrm>
            <a:off x="615950" y="609600"/>
            <a:ext cx="10952161" cy="5624184"/>
          </a:xfrm>
          <a:prstGeom prst="rect">
            <a:avLst/>
          </a:prstGeom>
          <a:solidFill>
            <a:srgbClr val="F2F2F2"/>
          </a:solidFill>
          <a:ln>
            <a:noFill/>
          </a:ln>
        </p:spPr>
      </p:pic>
      <p:sp>
        <p:nvSpPr>
          <p:cNvPr id="314" name="Google Shape;314;g251ec1c21c9_0_36"/>
          <p:cNvSpPr txBox="1"/>
          <p:nvPr>
            <p:ph idx="1" type="body"/>
          </p:nvPr>
        </p:nvSpPr>
        <p:spPr>
          <a:xfrm>
            <a:off x="891350" y="4986625"/>
            <a:ext cx="10332600" cy="1161900"/>
          </a:xfrm>
          <a:prstGeom prst="rect">
            <a:avLst/>
          </a:prstGeom>
          <a:solidFill>
            <a:schemeClr val="accent1"/>
          </a:solid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3000"/>
              <a:buFont typeface="Arial"/>
              <a:buNone/>
            </a:pPr>
            <a:r>
              <a:rPr lang="nl-NL" sz="2600"/>
              <a:t>Renacer werkt nauw samen met kerken. De kinderen op deze </a:t>
            </a:r>
            <a:r>
              <a:rPr lang="nl-NL" sz="2600">
                <a:extLst>
                  <a:ext uri="http://customooxmlschemas.google.com/">
                    <go:slidesCustomData xmlns:go="http://customooxmlschemas.google.com/" textRoundtripDataId="6"/>
                  </a:ext>
                </a:extLst>
              </a:rPr>
              <a:t>zondagsschool in een drukke havenstad krijgen </a:t>
            </a:r>
            <a:r>
              <a:rPr lang="nl-NL" sz="2600">
                <a:extLst>
                  <a:ext uri="http://customooxmlschemas.google.com/">
                    <go:slidesCustomData xmlns:go="http://customooxmlschemas.google.com/" textRoundtripDataId="7"/>
                  </a:ext>
                </a:extLst>
              </a:rPr>
              <a:t>voorlichting over de risico’s op seksueel misbruik.</a:t>
            </a:r>
            <a:endParaRPr sz="2600"/>
          </a:p>
        </p:txBody>
      </p:sp>
      <p:sp>
        <p:nvSpPr>
          <p:cNvPr id="315" name="Google Shape;315;g251ec1c21c9_0_36"/>
          <p:cNvSpPr txBox="1"/>
          <p:nvPr>
            <p:ph type="title"/>
          </p:nvPr>
        </p:nvSpPr>
        <p:spPr>
          <a:xfrm>
            <a:off x="0" y="-370752"/>
            <a:ext cx="2940000" cy="221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1600"/>
              <a:buFont typeface="Arial"/>
              <a:buNone/>
            </a:pPr>
            <a:r>
              <a:rPr lang="nl-NL"/>
              <a:t>Tekst + afbeelding (L)</a:t>
            </a:r>
            <a:endParaRPr/>
          </a:p>
        </p:txBody>
      </p:sp>
      <p:sp>
        <p:nvSpPr>
          <p:cNvPr id="316" name="Google Shape;316;g251ec1c21c9_0_36"/>
          <p:cNvSpPr txBox="1"/>
          <p:nvPr>
            <p:ph idx="10" type="dt"/>
          </p:nvPr>
        </p:nvSpPr>
        <p:spPr>
          <a:xfrm>
            <a:off x="9278694" y="7290437"/>
            <a:ext cx="2913300" cy="1449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400"/>
              <a:buNone/>
            </a:pPr>
            <a:r>
              <a:rPr lang="nl-NL"/>
              <a:t>6 februari 2023</a:t>
            </a:r>
            <a:endParaRPr/>
          </a:p>
        </p:txBody>
      </p:sp>
      <p:sp>
        <p:nvSpPr>
          <p:cNvPr id="317" name="Google Shape;317;g251ec1c21c9_0_36"/>
          <p:cNvSpPr txBox="1"/>
          <p:nvPr>
            <p:ph idx="11" type="ftr"/>
          </p:nvPr>
        </p:nvSpPr>
        <p:spPr>
          <a:xfrm>
            <a:off x="0" y="7290437"/>
            <a:ext cx="5376000" cy="1449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nl-NL"/>
              <a:t>Template-set Protestantse Kerk</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g251ec1c21c9_0_27"/>
          <p:cNvSpPr txBox="1"/>
          <p:nvPr>
            <p:ph idx="1" type="body"/>
          </p:nvPr>
        </p:nvSpPr>
        <p:spPr>
          <a:xfrm>
            <a:off x="615949" y="4535814"/>
            <a:ext cx="10952100" cy="1700700"/>
          </a:xfrm>
          <a:prstGeom prst="rect">
            <a:avLst/>
          </a:prstGeom>
          <a:solidFill>
            <a:schemeClr val="accent1"/>
          </a:solidFill>
          <a:ln>
            <a:noFill/>
          </a:ln>
        </p:spPr>
        <p:txBody>
          <a:bodyPr anchorCtr="0" anchor="t" bIns="0" lIns="360000" spcFirstLastPara="1" rIns="288000" wrap="square" tIns="180000">
            <a:noAutofit/>
          </a:bodyPr>
          <a:lstStyle/>
          <a:p>
            <a:pPr indent="0" lvl="0" marL="0" rtl="0" algn="ctr">
              <a:lnSpc>
                <a:spcPct val="100000"/>
              </a:lnSpc>
              <a:spcBef>
                <a:spcPts val="0"/>
              </a:spcBef>
              <a:spcAft>
                <a:spcPts val="0"/>
              </a:spcAft>
              <a:buSzPts val="2600"/>
              <a:buFont typeface="Arial"/>
              <a:buNone/>
            </a:pPr>
            <a:r>
              <a:rPr lang="nl-NL"/>
              <a:t>Medewerkers van Renacer bezoeken meisjes op straat. Maria (rechts, onherkenbaar): “We bouwen voorzichtig een band op met meisjes die in moeilijkheden zitten en kijken hoe we hen kunnen helpen.”</a:t>
            </a:r>
            <a:endParaRPr/>
          </a:p>
        </p:txBody>
      </p:sp>
      <p:sp>
        <p:nvSpPr>
          <p:cNvPr id="323" name="Google Shape;323;g251ec1c21c9_0_27"/>
          <p:cNvSpPr txBox="1"/>
          <p:nvPr>
            <p:ph type="title"/>
          </p:nvPr>
        </p:nvSpPr>
        <p:spPr>
          <a:xfrm>
            <a:off x="0" y="-370752"/>
            <a:ext cx="2940000" cy="221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1600"/>
              <a:buFont typeface="Arial"/>
              <a:buNone/>
            </a:pPr>
            <a:r>
              <a:t/>
            </a:r>
            <a:endParaRPr/>
          </a:p>
        </p:txBody>
      </p:sp>
      <p:sp>
        <p:nvSpPr>
          <p:cNvPr id="324" name="Google Shape;324;g251ec1c21c9_0_27"/>
          <p:cNvSpPr txBox="1"/>
          <p:nvPr>
            <p:ph idx="10" type="dt"/>
          </p:nvPr>
        </p:nvSpPr>
        <p:spPr>
          <a:xfrm>
            <a:off x="9278694" y="7290437"/>
            <a:ext cx="2913300" cy="1449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400"/>
              <a:buNone/>
            </a:pPr>
            <a:r>
              <a:rPr lang="nl-NL"/>
              <a:t>6 februari 2023</a:t>
            </a:r>
            <a:endParaRPr/>
          </a:p>
        </p:txBody>
      </p:sp>
      <p:sp>
        <p:nvSpPr>
          <p:cNvPr id="325" name="Google Shape;325;g251ec1c21c9_0_27"/>
          <p:cNvSpPr txBox="1"/>
          <p:nvPr>
            <p:ph idx="11" type="ftr"/>
          </p:nvPr>
        </p:nvSpPr>
        <p:spPr>
          <a:xfrm>
            <a:off x="0" y="7290437"/>
            <a:ext cx="5376000" cy="1449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nl-NL"/>
              <a:t>Template-set Protestantse Kerk</a:t>
            </a:r>
            <a:endParaRPr/>
          </a:p>
        </p:txBody>
      </p:sp>
      <p:pic>
        <p:nvPicPr>
          <p:cNvPr id="326" name="Google Shape;326;g251ec1c21c9_0_27"/>
          <p:cNvPicPr preferRelativeResize="0"/>
          <p:nvPr>
            <p:ph idx="2" type="pic"/>
          </p:nvPr>
        </p:nvPicPr>
        <p:blipFill rotWithShape="1">
          <a:blip r:embed="rId3">
            <a:alphaModFix/>
          </a:blip>
          <a:srcRect b="0" l="1997" r="1987" t="0"/>
          <a:stretch/>
        </p:blipFill>
        <p:spPr>
          <a:xfrm>
            <a:off x="615949" y="609598"/>
            <a:ext cx="5386081" cy="3741669"/>
          </a:xfrm>
          <a:prstGeom prst="rect">
            <a:avLst/>
          </a:prstGeom>
          <a:solidFill>
            <a:srgbClr val="F2F2F2"/>
          </a:solidFill>
          <a:ln>
            <a:noFill/>
          </a:ln>
        </p:spPr>
      </p:pic>
      <p:pic>
        <p:nvPicPr>
          <p:cNvPr id="327" name="Google Shape;327;g251ec1c21c9_0_27"/>
          <p:cNvPicPr preferRelativeResize="0"/>
          <p:nvPr>
            <p:ph idx="3" type="pic"/>
          </p:nvPr>
        </p:nvPicPr>
        <p:blipFill rotWithShape="1">
          <a:blip r:embed="rId4">
            <a:alphaModFix/>
          </a:blip>
          <a:srcRect b="0" l="1997" r="1987" t="0"/>
          <a:stretch/>
        </p:blipFill>
        <p:spPr>
          <a:xfrm>
            <a:off x="6182031" y="609598"/>
            <a:ext cx="5386081" cy="3741669"/>
          </a:xfrm>
          <a:prstGeom prst="rect">
            <a:avLst/>
          </a:prstGeom>
          <a:solidFill>
            <a:srgbClr val="F2F2F2"/>
          </a:solid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pic>
        <p:nvPicPr>
          <p:cNvPr id="332" name="Google Shape;332;g251ec1c21c9_0_9"/>
          <p:cNvPicPr preferRelativeResize="0"/>
          <p:nvPr>
            <p:ph idx="2" type="pic"/>
          </p:nvPr>
        </p:nvPicPr>
        <p:blipFill rotWithShape="1">
          <a:blip r:embed="rId3">
            <a:alphaModFix/>
          </a:blip>
          <a:srcRect b="0" l="7352" r="7352" t="0"/>
          <a:stretch/>
        </p:blipFill>
        <p:spPr>
          <a:xfrm>
            <a:off x="615950" y="609600"/>
            <a:ext cx="7194552" cy="5625936"/>
          </a:xfrm>
          <a:prstGeom prst="rect">
            <a:avLst/>
          </a:prstGeom>
          <a:solidFill>
            <a:srgbClr val="F2F2F2"/>
          </a:solidFill>
          <a:ln>
            <a:noFill/>
          </a:ln>
        </p:spPr>
      </p:pic>
      <p:sp>
        <p:nvSpPr>
          <p:cNvPr id="333" name="Google Shape;333;g251ec1c21c9_0_9"/>
          <p:cNvSpPr txBox="1"/>
          <p:nvPr>
            <p:ph idx="1" type="body"/>
          </p:nvPr>
        </p:nvSpPr>
        <p:spPr>
          <a:xfrm>
            <a:off x="7810499" y="609600"/>
            <a:ext cx="3757500" cy="5626800"/>
          </a:xfrm>
          <a:prstGeom prst="rect">
            <a:avLst/>
          </a:prstGeom>
          <a:solidFill>
            <a:schemeClr val="accent1"/>
          </a:solidFill>
          <a:ln>
            <a:noFill/>
          </a:ln>
        </p:spPr>
        <p:txBody>
          <a:bodyPr anchorCtr="0" anchor="t" bIns="0" lIns="360000" spcFirstLastPara="1" rIns="288000" wrap="square" tIns="612000">
            <a:noAutofit/>
          </a:bodyPr>
          <a:lstStyle/>
          <a:p>
            <a:pPr indent="0" lvl="0" marL="0" rtl="0" algn="l">
              <a:lnSpc>
                <a:spcPct val="100000"/>
              </a:lnSpc>
              <a:spcBef>
                <a:spcPts val="0"/>
              </a:spcBef>
              <a:spcAft>
                <a:spcPts val="0"/>
              </a:spcAft>
              <a:buSzPts val="2600"/>
              <a:buFont typeface="Arial"/>
              <a:buNone/>
            </a:pPr>
            <a:r>
              <a:rPr lang="nl-NL"/>
              <a:t>Ook heeft Renacer een afgeschermd opvanghuis. Hier krijgen slachtoffers van misbruik de tijd om zich weer veilig te voelen. Sociaal werkers en therapeuten begeleiden hen daarbij. </a:t>
            </a:r>
            <a:endParaRPr/>
          </a:p>
          <a:p>
            <a:pPr indent="0" lvl="0" marL="0" rtl="0" algn="l">
              <a:lnSpc>
                <a:spcPct val="100000"/>
              </a:lnSpc>
              <a:spcBef>
                <a:spcPts val="0"/>
              </a:spcBef>
              <a:spcAft>
                <a:spcPts val="0"/>
              </a:spcAft>
              <a:buSzPts val="2600"/>
              <a:buFont typeface="Arial"/>
              <a:buNone/>
            </a:pPr>
            <a:r>
              <a:t/>
            </a:r>
            <a:endParaRPr/>
          </a:p>
        </p:txBody>
      </p:sp>
      <p:sp>
        <p:nvSpPr>
          <p:cNvPr id="334" name="Google Shape;334;g251ec1c21c9_0_9"/>
          <p:cNvSpPr txBox="1"/>
          <p:nvPr>
            <p:ph type="title"/>
          </p:nvPr>
        </p:nvSpPr>
        <p:spPr>
          <a:xfrm>
            <a:off x="0" y="-370752"/>
            <a:ext cx="2940000" cy="221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1600"/>
              <a:buFont typeface="Arial"/>
              <a:buNone/>
            </a:pPr>
            <a:r>
              <a:rPr lang="nl-NL"/>
              <a:t>Tekst + afbeelding (M)</a:t>
            </a:r>
            <a:endParaRPr/>
          </a:p>
        </p:txBody>
      </p:sp>
      <p:sp>
        <p:nvSpPr>
          <p:cNvPr id="335" name="Google Shape;335;g251ec1c21c9_0_9"/>
          <p:cNvSpPr txBox="1"/>
          <p:nvPr>
            <p:ph idx="10" type="dt"/>
          </p:nvPr>
        </p:nvSpPr>
        <p:spPr>
          <a:xfrm>
            <a:off x="9278694" y="7290437"/>
            <a:ext cx="2913300" cy="1449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400"/>
              <a:buNone/>
            </a:pPr>
            <a:r>
              <a:rPr lang="nl-NL"/>
              <a:t>6 februari 2023</a:t>
            </a:r>
            <a:endParaRPr/>
          </a:p>
        </p:txBody>
      </p:sp>
      <p:sp>
        <p:nvSpPr>
          <p:cNvPr id="336" name="Google Shape;336;g251ec1c21c9_0_9"/>
          <p:cNvSpPr txBox="1"/>
          <p:nvPr>
            <p:ph idx="11" type="ftr"/>
          </p:nvPr>
        </p:nvSpPr>
        <p:spPr>
          <a:xfrm>
            <a:off x="0" y="7290437"/>
            <a:ext cx="5376000" cy="1449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nl-NL"/>
              <a:t>Template-set Protestantse Kerk</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g251ec1c21c9_0_17"/>
          <p:cNvSpPr txBox="1"/>
          <p:nvPr>
            <p:ph idx="1" type="body"/>
          </p:nvPr>
        </p:nvSpPr>
        <p:spPr>
          <a:xfrm>
            <a:off x="615949" y="4535814"/>
            <a:ext cx="10952100" cy="1700700"/>
          </a:xfrm>
          <a:prstGeom prst="rect">
            <a:avLst/>
          </a:prstGeom>
          <a:solidFill>
            <a:schemeClr val="accent1"/>
          </a:solidFill>
          <a:ln>
            <a:noFill/>
          </a:ln>
        </p:spPr>
        <p:txBody>
          <a:bodyPr anchorCtr="0" anchor="t" bIns="0" lIns="360000" spcFirstLastPara="1" rIns="288000" wrap="square" tIns="180000">
            <a:noAutofit/>
          </a:bodyPr>
          <a:lstStyle/>
          <a:p>
            <a:pPr indent="0" lvl="0" marL="0" rtl="0" algn="ctr">
              <a:lnSpc>
                <a:spcPct val="100000"/>
              </a:lnSpc>
              <a:spcBef>
                <a:spcPts val="0"/>
              </a:spcBef>
              <a:spcAft>
                <a:spcPts val="0"/>
              </a:spcAft>
              <a:buSzPts val="2600"/>
              <a:buFont typeface="Arial"/>
              <a:buNone/>
            </a:pPr>
            <a:r>
              <a:rPr lang="nl-NL"/>
              <a:t>Kinderen leren er hun gevoelens te uiten via kunst, dansen, sport en spel</a:t>
            </a:r>
            <a:r>
              <a:rPr lang="nl-NL"/>
              <a:t>. In nauwe samenwerking met de kinderbescherming en justitie begeleidt Renacer kinderen terug naar huis, of naar een opvanggezin.</a:t>
            </a:r>
            <a:endParaRPr/>
          </a:p>
        </p:txBody>
      </p:sp>
      <p:sp>
        <p:nvSpPr>
          <p:cNvPr id="342" name="Google Shape;342;g251ec1c21c9_0_17"/>
          <p:cNvSpPr txBox="1"/>
          <p:nvPr>
            <p:ph type="title"/>
          </p:nvPr>
        </p:nvSpPr>
        <p:spPr>
          <a:xfrm>
            <a:off x="0" y="-370752"/>
            <a:ext cx="2940000" cy="221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1600"/>
              <a:buFont typeface="Arial"/>
              <a:buNone/>
            </a:pPr>
            <a:r>
              <a:t/>
            </a:r>
            <a:endParaRPr/>
          </a:p>
        </p:txBody>
      </p:sp>
      <p:sp>
        <p:nvSpPr>
          <p:cNvPr id="343" name="Google Shape;343;g251ec1c21c9_0_17"/>
          <p:cNvSpPr txBox="1"/>
          <p:nvPr>
            <p:ph idx="10" type="dt"/>
          </p:nvPr>
        </p:nvSpPr>
        <p:spPr>
          <a:xfrm>
            <a:off x="9278694" y="7290437"/>
            <a:ext cx="2913300" cy="1449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400"/>
              <a:buNone/>
            </a:pPr>
            <a:r>
              <a:rPr lang="nl-NL"/>
              <a:t>6 februari 2023</a:t>
            </a:r>
            <a:endParaRPr/>
          </a:p>
        </p:txBody>
      </p:sp>
      <p:sp>
        <p:nvSpPr>
          <p:cNvPr id="344" name="Google Shape;344;g251ec1c21c9_0_17"/>
          <p:cNvSpPr txBox="1"/>
          <p:nvPr>
            <p:ph idx="11" type="ftr"/>
          </p:nvPr>
        </p:nvSpPr>
        <p:spPr>
          <a:xfrm>
            <a:off x="0" y="7290437"/>
            <a:ext cx="5376000" cy="1449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nl-NL"/>
              <a:t>Template-set Protestantse Kerk</a:t>
            </a:r>
            <a:endParaRPr/>
          </a:p>
        </p:txBody>
      </p:sp>
      <p:pic>
        <p:nvPicPr>
          <p:cNvPr id="345" name="Google Shape;345;g251ec1c21c9_0_17"/>
          <p:cNvPicPr preferRelativeResize="0"/>
          <p:nvPr>
            <p:ph idx="2" type="pic"/>
          </p:nvPr>
        </p:nvPicPr>
        <p:blipFill rotWithShape="1">
          <a:blip r:embed="rId3">
            <a:alphaModFix/>
          </a:blip>
          <a:srcRect b="0" l="2005" r="2015" t="0"/>
          <a:stretch/>
        </p:blipFill>
        <p:spPr>
          <a:xfrm>
            <a:off x="615949" y="609598"/>
            <a:ext cx="5386081" cy="3742833"/>
          </a:xfrm>
          <a:prstGeom prst="rect">
            <a:avLst/>
          </a:prstGeom>
          <a:solidFill>
            <a:srgbClr val="F2F2F2"/>
          </a:solidFill>
          <a:ln>
            <a:noFill/>
          </a:ln>
        </p:spPr>
      </p:pic>
      <p:pic>
        <p:nvPicPr>
          <p:cNvPr id="346" name="Google Shape;346;g251ec1c21c9_0_17"/>
          <p:cNvPicPr preferRelativeResize="0"/>
          <p:nvPr>
            <p:ph idx="3" type="pic"/>
          </p:nvPr>
        </p:nvPicPr>
        <p:blipFill rotWithShape="1">
          <a:blip r:embed="rId4">
            <a:alphaModFix/>
          </a:blip>
          <a:srcRect b="0" l="2005" r="2015" t="0"/>
          <a:stretch/>
        </p:blipFill>
        <p:spPr>
          <a:xfrm>
            <a:off x="6182031" y="609598"/>
            <a:ext cx="5386081" cy="3742833"/>
          </a:xfrm>
          <a:prstGeom prst="rect">
            <a:avLst/>
          </a:prstGeom>
          <a:solidFill>
            <a:srgbClr val="F2F2F2"/>
          </a:solidFill>
          <a:ln>
            <a:noFill/>
          </a:ln>
        </p:spPr>
      </p:pic>
    </p:spTree>
  </p:cSld>
  <p:clrMapOvr>
    <a:masterClrMapping/>
  </p:clrMapOvr>
</p:sld>
</file>

<file path=ppt/theme/theme1.xml><?xml version="1.0" encoding="utf-8"?>
<a:theme xmlns:a="http://schemas.openxmlformats.org/drawingml/2006/main" xmlns:r="http://schemas.openxmlformats.org/officeDocument/2006/relationships" name="Kantoor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laats hier je bedrijfsnaam">
  <a:themeElements>
    <a:clrScheme name="STARTDOCUMENTEN">
      <a:dk1>
        <a:srgbClr val="000000"/>
      </a:dk1>
      <a:lt1>
        <a:srgbClr val="FFFFFF"/>
      </a:lt1>
      <a:dk2>
        <a:srgbClr val="4D4D4D"/>
      </a:dk2>
      <a:lt2>
        <a:srgbClr val="DDDDDD"/>
      </a:lt2>
      <a:accent1>
        <a:srgbClr val="D34440"/>
      </a:accent1>
      <a:accent2>
        <a:srgbClr val="EB8A23"/>
      </a:accent2>
      <a:accent3>
        <a:srgbClr val="806B5F"/>
      </a:accent3>
      <a:accent4>
        <a:srgbClr val="4D4D4D"/>
      </a:accent4>
      <a:accent5>
        <a:srgbClr val="D3C617"/>
      </a:accent5>
      <a:accent6>
        <a:srgbClr val="B6A59C"/>
      </a:accent6>
      <a:hlink>
        <a:srgbClr val="191C16"/>
      </a:hlink>
      <a:folHlink>
        <a:srgbClr val="1FF52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2018-03-15T13:05:51Z</dcterms:created>
  <dc:creator>Martyna Dziarnowska</dc:creator>
</cp:coreProperties>
</file>